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4" r:id="rId1"/>
    <p:sldMasterId id="2147483729" r:id="rId2"/>
    <p:sldMasterId id="2147483737" r:id="rId3"/>
    <p:sldMasterId id="2147483740" r:id="rId4"/>
    <p:sldMasterId id="2147483742" r:id="rId5"/>
    <p:sldMasterId id="2147483745" r:id="rId6"/>
  </p:sldMasterIdLst>
  <p:notesMasterIdLst>
    <p:notesMasterId r:id="rId35"/>
  </p:notesMasterIdLst>
  <p:handoutMasterIdLst>
    <p:handoutMasterId r:id="rId36"/>
  </p:handoutMasterIdLst>
  <p:sldIdLst>
    <p:sldId id="728" r:id="rId7"/>
    <p:sldId id="729" r:id="rId8"/>
    <p:sldId id="730" r:id="rId9"/>
    <p:sldId id="731" r:id="rId10"/>
    <p:sldId id="740" r:id="rId11"/>
    <p:sldId id="732" r:id="rId12"/>
    <p:sldId id="733" r:id="rId13"/>
    <p:sldId id="734" r:id="rId14"/>
    <p:sldId id="735" r:id="rId15"/>
    <p:sldId id="738" r:id="rId16"/>
    <p:sldId id="736" r:id="rId17"/>
    <p:sldId id="737" r:id="rId18"/>
    <p:sldId id="741" r:id="rId19"/>
    <p:sldId id="739" r:id="rId20"/>
    <p:sldId id="258" r:id="rId21"/>
    <p:sldId id="269" r:id="rId22"/>
    <p:sldId id="318" r:id="rId23"/>
    <p:sldId id="319" r:id="rId24"/>
    <p:sldId id="320" r:id="rId25"/>
    <p:sldId id="302" r:id="rId26"/>
    <p:sldId id="287" r:id="rId27"/>
    <p:sldId id="306" r:id="rId28"/>
    <p:sldId id="308" r:id="rId29"/>
    <p:sldId id="294" r:id="rId30"/>
    <p:sldId id="325" r:id="rId31"/>
    <p:sldId id="300" r:id="rId32"/>
    <p:sldId id="314" r:id="rId33"/>
    <p:sldId id="326" r:id="rId34"/>
  </p:sldIdLst>
  <p:sldSz cx="6858000" cy="5143500"/>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094" userDrawn="1">
          <p15:clr>
            <a:srgbClr val="A4A3A4"/>
          </p15:clr>
        </p15:guide>
        <p15:guide id="2" pos="102" userDrawn="1">
          <p15:clr>
            <a:srgbClr val="A4A3A4"/>
          </p15:clr>
        </p15:guide>
      </p15:sldGuideLst>
    </p:ext>
    <p:ext uri="{2D200454-40CA-4A62-9FC3-DE9A4176ACB9}">
      <p15:notesGuideLst xmlns:p15="http://schemas.microsoft.com/office/powerpoint/2012/main">
        <p15:guide id="1" orient="horz" pos="3026" userDrawn="1">
          <p15:clr>
            <a:srgbClr val="A4A3A4"/>
          </p15:clr>
        </p15:guide>
        <p15:guide id="2" pos="2307" userDrawn="1">
          <p15:clr>
            <a:srgbClr val="A4A3A4"/>
          </p15:clr>
        </p15:guide>
        <p15:guide id="3" orient="horz" pos="3024" userDrawn="1">
          <p15:clr>
            <a:srgbClr val="A4A3A4"/>
          </p15:clr>
        </p15:guide>
        <p15:guide id="4"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859C"/>
    <a:srgbClr val="3DA5C1"/>
    <a:srgbClr val="7F7F7F"/>
    <a:srgbClr val="FFFF7D"/>
    <a:srgbClr val="53FFA1"/>
    <a:srgbClr val="FF8D8D"/>
    <a:srgbClr val="FF8B8B"/>
    <a:srgbClr val="D99896"/>
    <a:srgbClr val="CCB406"/>
    <a:srgbClr val="13A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61" autoAdjust="0"/>
    <p:restoredTop sz="83041" autoAdjust="0"/>
  </p:normalViewPr>
  <p:slideViewPr>
    <p:cSldViewPr snapToGrid="0" snapToObjects="1">
      <p:cViewPr varScale="1">
        <p:scale>
          <a:sx n="121" d="100"/>
          <a:sy n="121" d="100"/>
        </p:scale>
        <p:origin x="1734" y="96"/>
      </p:cViewPr>
      <p:guideLst>
        <p:guide orient="horz" pos="3094"/>
        <p:guide pos="10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45" d="100"/>
          <a:sy n="145" d="100"/>
        </p:scale>
        <p:origin x="5080" y="184"/>
      </p:cViewPr>
      <p:guideLst>
        <p:guide orient="horz" pos="3026"/>
        <p:guide pos="2307"/>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69919" cy="480060"/>
          </a:xfrm>
          <a:prstGeom prst="rect">
            <a:avLst/>
          </a:prstGeom>
        </p:spPr>
        <p:txBody>
          <a:bodyPr vert="horz" lIns="91542" tIns="45770" rIns="91542" bIns="4577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4143590" y="1"/>
            <a:ext cx="3169919" cy="480060"/>
          </a:xfrm>
          <a:prstGeom prst="rect">
            <a:avLst/>
          </a:prstGeom>
        </p:spPr>
        <p:txBody>
          <a:bodyPr vert="horz" wrap="square" lIns="91542" tIns="45770" rIns="91542" bIns="45770" numCol="1" anchor="t" anchorCtr="0" compatLnSpc="1">
            <a:prstTxWarp prst="textNoShape">
              <a:avLst/>
            </a:prstTxWarp>
          </a:bodyPr>
          <a:lstStyle>
            <a:lvl1pPr algn="r">
              <a:defRPr sz="1200"/>
            </a:lvl1pPr>
          </a:lstStyle>
          <a:p>
            <a:fld id="{67463067-687C-4E99-9F90-7E36CF3DFFE6}" type="datetime1">
              <a:rPr lang="en-AU" altLang="en-US"/>
              <a:pPr/>
              <a:t>26/07/2019</a:t>
            </a:fld>
            <a:endParaRPr lang="en-US" altLang="en-US" dirty="0"/>
          </a:p>
        </p:txBody>
      </p:sp>
      <p:sp>
        <p:nvSpPr>
          <p:cNvPr id="4" name="Footer Placeholder 3"/>
          <p:cNvSpPr>
            <a:spLocks noGrp="1"/>
          </p:cNvSpPr>
          <p:nvPr>
            <p:ph type="ftr" sz="quarter" idx="2"/>
          </p:nvPr>
        </p:nvSpPr>
        <p:spPr>
          <a:xfrm>
            <a:off x="4" y="9119476"/>
            <a:ext cx="3169919" cy="480060"/>
          </a:xfrm>
          <a:prstGeom prst="rect">
            <a:avLst/>
          </a:prstGeom>
        </p:spPr>
        <p:txBody>
          <a:bodyPr vert="horz" lIns="91542" tIns="45770" rIns="91542" bIns="45770"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4143590" y="9119476"/>
            <a:ext cx="3169919" cy="480060"/>
          </a:xfrm>
          <a:prstGeom prst="rect">
            <a:avLst/>
          </a:prstGeom>
        </p:spPr>
        <p:txBody>
          <a:bodyPr vert="horz" wrap="square" lIns="91542" tIns="45770" rIns="91542" bIns="45770" numCol="1" anchor="b" anchorCtr="0" compatLnSpc="1">
            <a:prstTxWarp prst="textNoShape">
              <a:avLst/>
            </a:prstTxWarp>
          </a:bodyPr>
          <a:lstStyle>
            <a:lvl1pPr algn="r">
              <a:defRPr sz="1200"/>
            </a:lvl1pPr>
          </a:lstStyle>
          <a:p>
            <a:fld id="{23E229AD-5AD2-4707-AB2F-1EB2A2B2CA59}" type="slidenum">
              <a:rPr lang="en-US" altLang="en-US"/>
              <a:pPr/>
              <a:t>‹#›</a:t>
            </a:fld>
            <a:endParaRPr lang="en-US" altLang="en-US" dirty="0"/>
          </a:p>
        </p:txBody>
      </p:sp>
    </p:spTree>
    <p:extLst>
      <p:ext uri="{BB962C8B-B14F-4D97-AF65-F5344CB8AC3E}">
        <p14:creationId xmlns:p14="http://schemas.microsoft.com/office/powerpoint/2010/main" val="24798458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69919" cy="480060"/>
          </a:xfrm>
          <a:prstGeom prst="rect">
            <a:avLst/>
          </a:prstGeom>
        </p:spPr>
        <p:txBody>
          <a:bodyPr vert="horz" lIns="91542" tIns="45770" rIns="91542" bIns="4577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4143590" y="1"/>
            <a:ext cx="3169919" cy="480060"/>
          </a:xfrm>
          <a:prstGeom prst="rect">
            <a:avLst/>
          </a:prstGeom>
        </p:spPr>
        <p:txBody>
          <a:bodyPr vert="horz" wrap="square" lIns="91542" tIns="45770" rIns="91542" bIns="45770" numCol="1" anchor="t" anchorCtr="0" compatLnSpc="1">
            <a:prstTxWarp prst="textNoShape">
              <a:avLst/>
            </a:prstTxWarp>
          </a:bodyPr>
          <a:lstStyle>
            <a:lvl1pPr algn="r">
              <a:defRPr sz="1200"/>
            </a:lvl1pPr>
          </a:lstStyle>
          <a:p>
            <a:fld id="{1D50B8A0-98A8-47F9-A648-F4B5368AC001}" type="datetime1">
              <a:rPr lang="en-AU" altLang="en-US"/>
              <a:pPr/>
              <a:t>26/07/2019</a:t>
            </a:fld>
            <a:endParaRPr lang="en-US" alt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542" tIns="45770" rIns="91542" bIns="45770" rtlCol="0" anchor="ctr"/>
          <a:lstStyle/>
          <a:p>
            <a:pPr lvl="0"/>
            <a:endParaRPr lang="en-US" noProof="0"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1542" tIns="45770" rIns="91542" bIns="4577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4" y="9119476"/>
            <a:ext cx="3169919" cy="480060"/>
          </a:xfrm>
          <a:prstGeom prst="rect">
            <a:avLst/>
          </a:prstGeom>
        </p:spPr>
        <p:txBody>
          <a:bodyPr vert="horz" lIns="91542" tIns="45770" rIns="91542" bIns="45770"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4143590" y="9119476"/>
            <a:ext cx="3169919" cy="480060"/>
          </a:xfrm>
          <a:prstGeom prst="rect">
            <a:avLst/>
          </a:prstGeom>
        </p:spPr>
        <p:txBody>
          <a:bodyPr vert="horz" wrap="square" lIns="91542" tIns="45770" rIns="91542" bIns="45770" numCol="1" anchor="b" anchorCtr="0" compatLnSpc="1">
            <a:prstTxWarp prst="textNoShape">
              <a:avLst/>
            </a:prstTxWarp>
          </a:bodyPr>
          <a:lstStyle>
            <a:lvl1pPr algn="r">
              <a:defRPr sz="1200"/>
            </a:lvl1pPr>
          </a:lstStyle>
          <a:p>
            <a:fld id="{827713AB-B17B-462A-8C3E-3BD409D9A9AC}" type="slidenum">
              <a:rPr lang="en-US" altLang="en-US"/>
              <a:pPr/>
              <a:t>‹#›</a:t>
            </a:fld>
            <a:endParaRPr lang="en-US" altLang="en-US" dirty="0"/>
          </a:p>
        </p:txBody>
      </p:sp>
    </p:spTree>
    <p:extLst>
      <p:ext uri="{BB962C8B-B14F-4D97-AF65-F5344CB8AC3E}">
        <p14:creationId xmlns:p14="http://schemas.microsoft.com/office/powerpoint/2010/main" val="88014812"/>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Good morning everyone, my name is Matt Bennett and I am a transport planner from Aurecon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a:t>
            </a:fld>
            <a:endParaRPr lang="en-US" altLang="en-US" dirty="0"/>
          </a:p>
        </p:txBody>
      </p:sp>
    </p:spTree>
    <p:extLst>
      <p:ext uri="{BB962C8B-B14F-4D97-AF65-F5344CB8AC3E}">
        <p14:creationId xmlns:p14="http://schemas.microsoft.com/office/powerpoint/2010/main" val="161924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HIRA is used in a workshop environment with participants tapping into their own knowledge as well as other available information to score each of the elements. All participants need to agree on the score. This generates discussion around the risks to VRUs that may not be immediately evident to someone selecting a truck route from a map in an office on their own.</a:t>
            </a:r>
          </a:p>
          <a:p>
            <a:endParaRPr lang="en-AU" dirty="0"/>
          </a:p>
          <a:p>
            <a:r>
              <a:rPr lang="en-AU" dirty="0"/>
              <a:t>For more details on the process of HIRA, you can come find me near the HIRA poster after the symposium.</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10</a:t>
            </a:fld>
            <a:endParaRPr lang="en-US" altLang="en-US" dirty="0"/>
          </a:p>
        </p:txBody>
      </p:sp>
    </p:spTree>
    <p:extLst>
      <p:ext uri="{BB962C8B-B14F-4D97-AF65-F5344CB8AC3E}">
        <p14:creationId xmlns:p14="http://schemas.microsoft.com/office/powerpoint/2010/main" val="125881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Looking ahead, HIRA is being digitised and can be conducted on an iPad. As well as completing the rubric that is currently on Excel, using an app on a tablet allows participants to mark on an map where the risks are and have a photo accompany them. It will then auto-generate a report and send it to the participants in the workshop. If you are interested more in what HIRA looks like on a digital platform, come find me by the HIRA poster and I will happily demonstrate how it works.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11</a:t>
            </a:fld>
            <a:endParaRPr lang="en-US" altLang="en-US" dirty="0"/>
          </a:p>
        </p:txBody>
      </p:sp>
    </p:spTree>
    <p:extLst>
      <p:ext uri="{BB962C8B-B14F-4D97-AF65-F5344CB8AC3E}">
        <p14:creationId xmlns:p14="http://schemas.microsoft.com/office/powerpoint/2010/main" val="107211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Late last year to early this year, HIRA was piloted with Melbourne’s Metro Tunnel Project and a urban village development site. The study aimed to establish what were the benefits of HIRA and what could be improved. Since the completion of the study, the tool was adapted to place more emphasis on the benefits and address critiques.</a:t>
            </a:r>
          </a:p>
          <a:p>
            <a:pPr defTabSz="457794"/>
            <a:endParaRPr lang="en-AU" dirty="0"/>
          </a:p>
          <a:p>
            <a:pPr defTabSz="457794"/>
            <a:r>
              <a:rPr lang="en-AU" dirty="0"/>
              <a:t>Key findings from the study were that HIRA was effective at identifying risks on potential routes as well as providing a proof of risk assessment. It was also noted that HIRA was changing the way participants perceived what was and was not a suitable route. In subsequent workshops, participants had already considered where the risks were before commencing the workshop, aside from speeding up the workshop, this also shows that conducting even just one HIRA workshop can change how people see risks in the heavy vehicle route selection process.</a:t>
            </a:r>
          </a:p>
          <a:p>
            <a:pPr defTabSz="457794"/>
            <a:endParaRPr lang="en-AU" dirty="0"/>
          </a:p>
          <a:p>
            <a:pPr defTabSz="457794"/>
            <a:r>
              <a:rPr lang="en-AU" dirty="0"/>
              <a:t>Participants also found that the collaborative nature of the workshops was of great benefit through information sharing and ensuring that the key stakeholders were aware of where the risks were, and therefore could better understand why the final route was chosen.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12</a:t>
            </a:fld>
            <a:endParaRPr lang="en-US" altLang="en-US" dirty="0"/>
          </a:p>
        </p:txBody>
      </p:sp>
    </p:spTree>
    <p:extLst>
      <p:ext uri="{BB962C8B-B14F-4D97-AF65-F5344CB8AC3E}">
        <p14:creationId xmlns:p14="http://schemas.microsoft.com/office/powerpoint/2010/main" val="305348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Late last year to early this year, HIRA was piloted with Melbourne’s Metro Tunnel Project and a urban village development site. The study aimed to establish what were the benefits of HIRA and what could be improved. Since the completion of the study, the tool was adapted to place more emphasis on the benefits and address critiques.</a:t>
            </a:r>
          </a:p>
          <a:p>
            <a:pPr defTabSz="457794"/>
            <a:endParaRPr lang="en-AU" dirty="0"/>
          </a:p>
          <a:p>
            <a:pPr defTabSz="457794"/>
            <a:r>
              <a:rPr lang="en-AU" dirty="0"/>
              <a:t>Key findings from the study were that HIRA was effective at identifying risks on potential routes as well as providing a proof of risk assessment. It was also noted that HIRA was changing the way participants perceived what was and was not a suitable route. In subsequent workshops, participants had already considered where the risks were before commencing the workshop, aside from speeding up the workshop, this also shows that conducting even just one HIRA workshop can change how people see risks in the heavy vehicle route selection process.</a:t>
            </a:r>
          </a:p>
          <a:p>
            <a:pPr defTabSz="457794"/>
            <a:endParaRPr lang="en-AU" dirty="0"/>
          </a:p>
          <a:p>
            <a:pPr defTabSz="457794"/>
            <a:r>
              <a:rPr lang="en-AU" dirty="0"/>
              <a:t>Participants also found that the collaborative nature of the workshops was of great benefit through information sharing and ensuring that the key stakeholders were aware of where the risks were, and therefore could better understand why the final route was chosen.</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13</a:t>
            </a:fld>
            <a:endParaRPr lang="en-US" altLang="en-US" dirty="0"/>
          </a:p>
        </p:txBody>
      </p:sp>
    </p:spTree>
    <p:extLst>
      <p:ext uri="{BB962C8B-B14F-4D97-AF65-F5344CB8AC3E}">
        <p14:creationId xmlns:p14="http://schemas.microsoft.com/office/powerpoint/2010/main" val="950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The working group will continue to liaise with RPV and other relevant stakeholders as to the legal liabilities associated with use of the tool with various parties, especially with regards to tool governance.</a:t>
            </a:r>
          </a:p>
          <a:p>
            <a:endParaRPr lang="en-AU" dirty="0"/>
          </a:p>
          <a:p>
            <a:r>
              <a:rPr lang="en-AU" dirty="0"/>
              <a:t>Part of this is giving the digital version of the tool an internet based interface. The details of this are still being worked through, but the idea is that organisations should be able to log on to a website and self-facilitate a workshop.</a:t>
            </a:r>
          </a:p>
          <a:p>
            <a:endParaRPr lang="en-AU" dirty="0"/>
          </a:p>
          <a:p>
            <a:r>
              <a:rPr lang="en-AU" dirty="0"/>
              <a:t>This is just a brief introduction to HIRA, if you would like more specific details on an aspect, or several aspects of the tool, feel free to come and chat to me after the symposium.</a:t>
            </a:r>
          </a:p>
          <a:p>
            <a:endParaRPr lang="en-AU" dirty="0"/>
          </a:p>
          <a:p>
            <a:r>
              <a:rPr lang="en-AU" dirty="0"/>
              <a:t>Thank you.</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14</a:t>
            </a:fld>
            <a:endParaRPr lang="en-US" altLang="en-US" dirty="0"/>
          </a:p>
        </p:txBody>
      </p:sp>
    </p:spTree>
    <p:extLst>
      <p:ext uri="{BB962C8B-B14F-4D97-AF65-F5344CB8AC3E}">
        <p14:creationId xmlns:p14="http://schemas.microsoft.com/office/powerpoint/2010/main" val="336835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3071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charset="0"/>
                <a:ea typeface="+mn-ea"/>
                <a:cs typeface="+mn-cs"/>
              </a:rPr>
              <a:t>Start with a picture of a worksite, set up</a:t>
            </a:r>
          </a:p>
          <a:p>
            <a:pPr lvl="0"/>
            <a:r>
              <a:rPr lang="en-AU" sz="1200" kern="1200" dirty="0">
                <a:solidFill>
                  <a:schemeClr val="tx1"/>
                </a:solidFill>
                <a:effectLst/>
                <a:latin typeface="Arial" charset="0"/>
                <a:ea typeface="+mn-ea"/>
                <a:cs typeface="+mn-cs"/>
              </a:rPr>
              <a:t>@ Fed Square</a:t>
            </a:r>
          </a:p>
          <a:p>
            <a:pPr lvl="0"/>
            <a:r>
              <a:rPr lang="en-AU" sz="1200" kern="1200" dirty="0">
                <a:solidFill>
                  <a:schemeClr val="tx1"/>
                </a:solidFill>
                <a:effectLst/>
                <a:latin typeface="Arial" charset="0"/>
                <a:ea typeface="+mn-ea"/>
                <a:cs typeface="+mn-cs"/>
              </a:rPr>
              <a:t>Adjacent to Australia’s busiest train station</a:t>
            </a:r>
          </a:p>
          <a:p>
            <a:pPr lvl="0"/>
            <a:r>
              <a:rPr lang="en-AU" sz="1200" kern="1200" dirty="0">
                <a:solidFill>
                  <a:schemeClr val="tx1"/>
                </a:solidFill>
                <a:effectLst/>
                <a:latin typeface="Arial" charset="0"/>
                <a:ea typeface="+mn-ea"/>
                <a:cs typeface="+mn-cs"/>
              </a:rPr>
              <a:t>Worksite set up in the AM Peak</a:t>
            </a:r>
          </a:p>
          <a:p>
            <a:pPr lvl="0"/>
            <a:r>
              <a:rPr lang="en-AU" sz="1200" kern="1200" dirty="0">
                <a:solidFill>
                  <a:schemeClr val="tx1"/>
                </a:solidFill>
                <a:effectLst/>
                <a:latin typeface="Arial" charset="0"/>
                <a:ea typeface="+mn-ea"/>
                <a:cs typeface="+mn-cs"/>
              </a:rPr>
              <a:t>Observations:</a:t>
            </a:r>
          </a:p>
          <a:p>
            <a:pPr lvl="1"/>
            <a:r>
              <a:rPr lang="en-AU" sz="1200" kern="1200" dirty="0">
                <a:solidFill>
                  <a:schemeClr val="tx1"/>
                </a:solidFill>
                <a:effectLst/>
                <a:latin typeface="Arial" charset="0"/>
                <a:ea typeface="+mn-ea"/>
                <a:cs typeface="+mn-cs"/>
              </a:rPr>
              <a:t>High </a:t>
            </a:r>
            <a:r>
              <a:rPr lang="en-AU" sz="1200" kern="1200" dirty="0" err="1">
                <a:solidFill>
                  <a:schemeClr val="tx1"/>
                </a:solidFill>
                <a:effectLst/>
                <a:latin typeface="Arial" charset="0"/>
                <a:ea typeface="+mn-ea"/>
                <a:cs typeface="+mn-cs"/>
              </a:rPr>
              <a:t>ped</a:t>
            </a:r>
            <a:r>
              <a:rPr lang="en-AU" sz="1200" kern="1200" dirty="0">
                <a:solidFill>
                  <a:schemeClr val="tx1"/>
                </a:solidFill>
                <a:effectLst/>
                <a:latin typeface="Arial" charset="0"/>
                <a:ea typeface="+mn-ea"/>
                <a:cs typeface="+mn-cs"/>
              </a:rPr>
              <a:t> volumes</a:t>
            </a:r>
          </a:p>
          <a:p>
            <a:pPr lvl="1"/>
            <a:r>
              <a:rPr lang="en-AU" sz="1200" kern="1200" dirty="0">
                <a:solidFill>
                  <a:schemeClr val="tx1"/>
                </a:solidFill>
                <a:effectLst/>
                <a:latin typeface="Arial" charset="0"/>
                <a:ea typeface="+mn-ea"/>
                <a:cs typeface="+mn-cs"/>
              </a:rPr>
              <a:t>Fragile containment of the site through tape</a:t>
            </a:r>
          </a:p>
          <a:p>
            <a:pPr lvl="1"/>
            <a:r>
              <a:rPr lang="en-AU" sz="1200" kern="1200" dirty="0">
                <a:solidFill>
                  <a:schemeClr val="tx1"/>
                </a:solidFill>
                <a:effectLst/>
                <a:latin typeface="Arial" charset="0"/>
                <a:ea typeface="+mn-ea"/>
                <a:cs typeface="+mn-cs"/>
              </a:rPr>
              <a:t>Narrow footpath width</a:t>
            </a:r>
          </a:p>
          <a:p>
            <a:r>
              <a:rPr lang="en-AU" sz="1200" kern="1200" dirty="0">
                <a:solidFill>
                  <a:schemeClr val="tx1"/>
                </a:solidFill>
                <a:effectLst/>
                <a:latin typeface="Arial" charset="0"/>
                <a:ea typeface="+mn-ea"/>
                <a:cs typeface="+mn-cs"/>
              </a:rPr>
              <a:t>→ Apparent, that pedestrian activity has not been adequately considered </a:t>
            </a:r>
          </a:p>
          <a:p>
            <a:r>
              <a:rPr lang="en-AU" sz="1200" kern="1200" dirty="0">
                <a:solidFill>
                  <a:schemeClr val="tx1"/>
                </a:solidFill>
                <a:effectLst/>
                <a:latin typeface="Arial" charset="0"/>
                <a:ea typeface="+mn-ea"/>
                <a:cs typeface="+mn-cs"/>
              </a:rPr>
              <a:t>Unfortunately, these kind of behaviours are commonly observed in dense urban surroundings</a:t>
            </a:r>
          </a:p>
          <a:p>
            <a:r>
              <a:rPr lang="en-AU" sz="1200" kern="1200" dirty="0">
                <a:solidFill>
                  <a:schemeClr val="tx1"/>
                </a:solidFill>
                <a:effectLst/>
                <a:latin typeface="Arial" charset="0"/>
                <a:ea typeface="+mn-ea"/>
                <a:cs typeface="+mn-cs"/>
              </a:rPr>
              <a:t>As part of the MTP, a need was identified to:</a:t>
            </a:r>
          </a:p>
          <a:p>
            <a:endParaRPr lang="en-AU" dirty="0"/>
          </a:p>
        </p:txBody>
      </p:sp>
    </p:spTree>
    <p:extLst>
      <p:ext uri="{BB962C8B-B14F-4D97-AF65-F5344CB8AC3E}">
        <p14:creationId xmlns:p14="http://schemas.microsoft.com/office/powerpoint/2010/main" val="232970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i="1" kern="1200" dirty="0">
                <a:solidFill>
                  <a:schemeClr val="tx1"/>
                </a:solidFill>
                <a:effectLst/>
                <a:latin typeface="Arial" charset="0"/>
                <a:ea typeface="+mn-ea"/>
                <a:cs typeface="+mn-cs"/>
              </a:rPr>
              <a:t>Support and progress changes in the treatment and consideration of VRYS around worksites, to a level that is at least on par with the condensation of vehicle drivers. </a:t>
            </a:r>
            <a:endParaRPr lang="en-AU" sz="1200" kern="1200" dirty="0">
              <a:solidFill>
                <a:schemeClr val="tx1"/>
              </a:solidFill>
              <a:effectLst/>
              <a:latin typeface="Arial" charset="0"/>
              <a:ea typeface="+mn-ea"/>
              <a:cs typeface="+mn-cs"/>
            </a:endParaRPr>
          </a:p>
          <a:p>
            <a:endParaRPr lang="en-AU" dirty="0"/>
          </a:p>
        </p:txBody>
      </p:sp>
    </p:spTree>
    <p:extLst>
      <p:ext uri="{BB962C8B-B14F-4D97-AF65-F5344CB8AC3E}">
        <p14:creationId xmlns:p14="http://schemas.microsoft.com/office/powerpoint/2010/main" val="10767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Arial" charset="0"/>
                <a:ea typeface="+mn-ea"/>
                <a:cs typeface="+mn-cs"/>
              </a:rPr>
              <a:t>We set out to study and improve conditions for VRUs, dividing our approach into the following 4 steps:</a:t>
            </a:r>
          </a:p>
          <a:p>
            <a:r>
              <a:rPr lang="en-AU" sz="1200" kern="1200" dirty="0">
                <a:solidFill>
                  <a:schemeClr val="tx1"/>
                </a:solidFill>
                <a:effectLst/>
                <a:latin typeface="Arial" charset="0"/>
                <a:ea typeface="+mn-ea"/>
                <a:cs typeface="+mn-cs"/>
              </a:rPr>
              <a:t>..</a:t>
            </a:r>
          </a:p>
          <a:p>
            <a:pPr lvl="0"/>
            <a:r>
              <a:rPr lang="en-AU" sz="1200" kern="1200" dirty="0">
                <a:solidFill>
                  <a:schemeClr val="tx1"/>
                </a:solidFill>
                <a:effectLst/>
                <a:latin typeface="Arial" charset="0"/>
                <a:ea typeface="+mn-ea"/>
                <a:cs typeface="+mn-cs"/>
              </a:rPr>
              <a:t>Currently somewhere between Step 3 and 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charset="0"/>
                <a:ea typeface="+mn-ea"/>
                <a:cs typeface="+mn-cs"/>
              </a:rPr>
              <a:t>As part of this background review, we did a number of onsite visits and developed a whole library of bad practice example pictures. Here are some of the common reoccurring bad practices.</a:t>
            </a:r>
          </a:p>
          <a:p>
            <a:endParaRPr lang="en-AU" dirty="0"/>
          </a:p>
        </p:txBody>
      </p:sp>
    </p:spTree>
    <p:extLst>
      <p:ext uri="{BB962C8B-B14F-4D97-AF65-F5344CB8AC3E}">
        <p14:creationId xmlns:p14="http://schemas.microsoft.com/office/powerpoint/2010/main" val="273194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9793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I am here representing a working group that has been tasked prioritising Vulnerable Road Users, or VRU safety by improving truck route selection processes.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2</a:t>
            </a:fld>
            <a:endParaRPr lang="en-US" altLang="en-US" dirty="0"/>
          </a:p>
        </p:txBody>
      </p:sp>
    </p:spTree>
    <p:extLst>
      <p:ext uri="{BB962C8B-B14F-4D97-AF65-F5344CB8AC3E}">
        <p14:creationId xmlns:p14="http://schemas.microsoft.com/office/powerpoint/2010/main" val="23460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From onsite visits and background research the following overarching findings were made:</a:t>
            </a:r>
          </a:p>
          <a:p>
            <a:r>
              <a:rPr lang="en-AU" sz="1200" kern="1200" dirty="0">
                <a:solidFill>
                  <a:schemeClr val="tx1"/>
                </a:solidFill>
                <a:effectLst/>
                <a:latin typeface="Arial" charset="0"/>
                <a:ea typeface="+mn-ea"/>
                <a:cs typeface="+mn-cs"/>
              </a:rPr>
              <a:t>…</a:t>
            </a:r>
          </a:p>
          <a:p>
            <a:endParaRPr lang="en-AU" dirty="0"/>
          </a:p>
        </p:txBody>
      </p:sp>
    </p:spTree>
    <p:extLst>
      <p:ext uri="{BB962C8B-B14F-4D97-AF65-F5344CB8AC3E}">
        <p14:creationId xmlns:p14="http://schemas.microsoft.com/office/powerpoint/2010/main" val="3467319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Produced our own Guidelines, building on the background research.</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200" dirty="0"/>
              <a:t>Core of the Guidelines is divided into 6 main topics:</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location and alignment</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diversion routes  + wayfinding strategies + personal safety</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widths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widths for expected VRU volumes + DDA requirements</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Safety barriers &amp; fencing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Suitable containment options enhancing safety and wayfinding</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Path surfaces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How slips, trips &amp; falls can be mitigated</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Signage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Improved sign options + associated placement</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GB" sz="1200" dirty="0"/>
              <a:t>Lighting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GB" sz="1200" dirty="0"/>
              <a:t>Ensure sites well lit at all times for personal security + hazards identification</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sz="1200" dirty="0"/>
          </a:p>
        </p:txBody>
      </p:sp>
    </p:spTree>
    <p:extLst>
      <p:ext uri="{BB962C8B-B14F-4D97-AF65-F5344CB8AC3E}">
        <p14:creationId xmlns:p14="http://schemas.microsoft.com/office/powerpoint/2010/main" val="2613934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Regulatory requirements and relevant industry guidelines</a:t>
            </a:r>
          </a:p>
          <a:p>
            <a:pPr marL="171450" indent="-171450">
              <a:buFontTx/>
              <a:buChar char="-"/>
            </a:pPr>
            <a:r>
              <a:rPr lang="en-GB" dirty="0"/>
              <a:t>Identifies O&amp;F that should be fulfilled under consideration of the 6 topics</a:t>
            </a:r>
          </a:p>
          <a:p>
            <a:pPr marL="171450" indent="-171450">
              <a:buFontTx/>
              <a:buChar char="-"/>
            </a:pPr>
            <a:r>
              <a:rPr lang="en-GB" dirty="0"/>
              <a:t>…</a:t>
            </a:r>
          </a:p>
        </p:txBody>
      </p:sp>
    </p:spTree>
    <p:extLst>
      <p:ext uri="{BB962C8B-B14F-4D97-AF65-F5344CB8AC3E}">
        <p14:creationId xmlns:p14="http://schemas.microsoft.com/office/powerpoint/2010/main" val="58820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Path widths</a:t>
            </a:r>
          </a:p>
          <a:p>
            <a:pPr marL="457200" lvl="1" indent="0">
              <a:buFontTx/>
              <a:buNone/>
            </a:pPr>
            <a:r>
              <a:rPr lang="en-GB" dirty="0"/>
              <a:t>Guidelines encourages practitioners to think about the following when selecting path widths:</a:t>
            </a:r>
          </a:p>
          <a:p>
            <a:pPr marL="628650" lvl="1" indent="-171450">
              <a:buFontTx/>
              <a:buChar char="-"/>
            </a:pPr>
            <a:r>
              <a:rPr lang="en-GB" dirty="0"/>
              <a:t>User volumes</a:t>
            </a:r>
          </a:p>
          <a:p>
            <a:pPr marL="628650" lvl="1" indent="-171450">
              <a:buFontTx/>
              <a:buChar char="-"/>
            </a:pPr>
            <a:r>
              <a:rPr lang="en-GB" dirty="0"/>
              <a:t>Upholding suitable </a:t>
            </a:r>
            <a:r>
              <a:rPr lang="en-GB" dirty="0" err="1"/>
              <a:t>LoS</a:t>
            </a:r>
            <a:r>
              <a:rPr lang="en-GB" dirty="0"/>
              <a:t> along the paths</a:t>
            </a:r>
          </a:p>
          <a:p>
            <a:pPr marL="628650" lvl="1" indent="-171450">
              <a:buFontTx/>
              <a:buChar char="-"/>
            </a:pPr>
            <a:r>
              <a:rPr lang="en-GB" dirty="0"/>
              <a:t>Considering required operating spaces, including for those with mobility aids</a:t>
            </a:r>
          </a:p>
          <a:p>
            <a:pPr marL="628650" lvl="1" indent="-171450">
              <a:buFontTx/>
              <a:buChar char="-"/>
            </a:pPr>
            <a:r>
              <a:rPr lang="en-GB" dirty="0"/>
              <a:t>Mitigation of obstacles</a:t>
            </a:r>
          </a:p>
          <a:p>
            <a:pPr marL="628650" lvl="1" indent="-171450">
              <a:buFontTx/>
              <a:buChar char="-"/>
            </a:pPr>
            <a:r>
              <a:rPr lang="en-GB" dirty="0"/>
              <a:t>Acknowledgement that users/ </a:t>
            </a:r>
            <a:r>
              <a:rPr lang="en-GB" dirty="0" err="1"/>
              <a:t>peds</a:t>
            </a:r>
            <a:r>
              <a:rPr lang="en-GB" dirty="0"/>
              <a:t> don’t travel shoulder-shoulder/hoarding </a:t>
            </a:r>
          </a:p>
          <a:p>
            <a:endParaRPr lang="en-GB" dirty="0"/>
          </a:p>
        </p:txBody>
      </p:sp>
    </p:spTree>
    <p:extLst>
      <p:ext uri="{BB962C8B-B14F-4D97-AF65-F5344CB8AC3E}">
        <p14:creationId xmlns:p14="http://schemas.microsoft.com/office/powerpoint/2010/main" val="224048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Sample content – Signs</a:t>
            </a:r>
          </a:p>
          <a:p>
            <a:pPr marL="171450" lvl="0" indent="-171450">
              <a:buFontTx/>
              <a:buChar char="-"/>
            </a:pPr>
            <a:r>
              <a:rPr lang="en-AU" sz="1200" kern="1200" dirty="0">
                <a:solidFill>
                  <a:schemeClr val="tx1"/>
                </a:solidFill>
                <a:effectLst/>
                <a:latin typeface="Arial" charset="0"/>
                <a:ea typeface="+mn-ea"/>
                <a:cs typeface="+mn-cs"/>
              </a:rPr>
              <a:t>Lack of signs in the Australian standards for </a:t>
            </a:r>
            <a:r>
              <a:rPr lang="en-AU" sz="1200" kern="1200" dirty="0" err="1">
                <a:solidFill>
                  <a:schemeClr val="tx1"/>
                </a:solidFill>
                <a:effectLst/>
                <a:latin typeface="Arial" charset="0"/>
                <a:ea typeface="+mn-ea"/>
                <a:cs typeface="+mn-cs"/>
              </a:rPr>
              <a:t>peds</a:t>
            </a:r>
            <a:r>
              <a:rPr lang="en-AU" sz="1200" kern="1200" dirty="0">
                <a:solidFill>
                  <a:schemeClr val="tx1"/>
                </a:solidFill>
                <a:effectLst/>
                <a:latin typeface="Arial" charset="0"/>
                <a:ea typeface="+mn-ea"/>
                <a:cs typeface="+mn-cs"/>
              </a:rPr>
              <a:t> + cyclists</a:t>
            </a:r>
          </a:p>
          <a:p>
            <a:pPr marL="171450" lvl="0" indent="-171450">
              <a:buFontTx/>
              <a:buChar char="-"/>
            </a:pPr>
            <a:r>
              <a:rPr lang="en-AU" sz="1200" kern="1200" dirty="0">
                <a:solidFill>
                  <a:schemeClr val="tx1"/>
                </a:solidFill>
                <a:effectLst/>
                <a:latin typeface="Arial" charset="0"/>
                <a:ea typeface="+mn-ea"/>
                <a:cs typeface="+mn-cs"/>
              </a:rPr>
              <a:t>Produce a suite of additional sign options, to enable a more tailored sign selection for individual sites</a:t>
            </a:r>
          </a:p>
          <a:p>
            <a:pPr marL="171450" lvl="0" indent="-171450">
              <a:buFontTx/>
              <a:buChar char="-"/>
            </a:pPr>
            <a:r>
              <a:rPr lang="en-AU" sz="1200" kern="1200" dirty="0">
                <a:solidFill>
                  <a:schemeClr val="tx1"/>
                </a:solidFill>
                <a:effectLst/>
                <a:latin typeface="Arial" charset="0"/>
                <a:ea typeface="+mn-ea"/>
                <a:cs typeface="+mn-cs"/>
              </a:rPr>
              <a:t>We are currently working closely with VicRoads to develop these further. </a:t>
            </a:r>
          </a:p>
        </p:txBody>
      </p:sp>
    </p:spTree>
    <p:extLst>
      <p:ext uri="{BB962C8B-B14F-4D97-AF65-F5344CB8AC3E}">
        <p14:creationId xmlns:p14="http://schemas.microsoft.com/office/powerpoint/2010/main" val="2301660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GB" dirty="0"/>
              <a:t>Section encourages practitioners to think about the routes VRUs are sent on around sites. Are they practical in terms of journey time?</a:t>
            </a:r>
          </a:p>
          <a:p>
            <a:pPr marL="628650" lvl="1" indent="-171450">
              <a:buFontTx/>
              <a:buChar char="-"/>
            </a:pPr>
            <a:r>
              <a:rPr lang="en-GB" dirty="0"/>
              <a:t>The example shows a common occurrence of a footpath being closed, with the diversion of pedestrians to the south. </a:t>
            </a:r>
          </a:p>
          <a:p>
            <a:pPr marL="628650" lvl="1" indent="-171450">
              <a:buFontTx/>
              <a:buChar char="-"/>
            </a:pPr>
            <a:r>
              <a:rPr lang="en-GB" dirty="0"/>
              <a:t>Under such conditions it is worth undertaking a check to see how much travel times increase on the diversion routes. If it’s substantial there is a danger that pedestrians will select their own, shorter route that may be less safe.</a:t>
            </a:r>
          </a:p>
        </p:txBody>
      </p:sp>
    </p:spTree>
    <p:extLst>
      <p:ext uri="{BB962C8B-B14F-4D97-AF65-F5344CB8AC3E}">
        <p14:creationId xmlns:p14="http://schemas.microsoft.com/office/powerpoint/2010/main" val="3455295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AU" sz="1200" kern="1200" dirty="0">
                <a:solidFill>
                  <a:schemeClr val="tx1"/>
                </a:solidFill>
                <a:effectLst/>
                <a:latin typeface="Arial" charset="0"/>
                <a:ea typeface="+mn-ea"/>
                <a:cs typeface="+mn-cs"/>
              </a:rPr>
              <a:t>Guidelines extensive, are to aid in the development of TMPs</a:t>
            </a:r>
          </a:p>
          <a:p>
            <a:pPr marL="171450" lvl="0" indent="-171450">
              <a:buFontTx/>
              <a:buChar char="-"/>
            </a:pPr>
            <a:r>
              <a:rPr lang="en-AU" sz="1200" kern="1200" dirty="0">
                <a:solidFill>
                  <a:schemeClr val="tx1"/>
                </a:solidFill>
                <a:effectLst/>
                <a:latin typeface="Arial" charset="0"/>
                <a:ea typeface="+mn-ea"/>
                <a:cs typeface="+mn-cs"/>
              </a:rPr>
              <a:t>Complement the Guidelines, a set of condensed checklists have been developed, for onsite use</a:t>
            </a:r>
          </a:p>
          <a:p>
            <a:pPr marL="171450" lvl="0" indent="-171450">
              <a:buFontTx/>
              <a:buChar char="-"/>
            </a:pPr>
            <a:r>
              <a:rPr lang="en-AU" sz="1200" kern="1200" dirty="0">
                <a:solidFill>
                  <a:schemeClr val="tx1"/>
                </a:solidFill>
                <a:effectLst/>
                <a:latin typeface="Arial" charset="0"/>
                <a:ea typeface="+mn-ea"/>
                <a:cs typeface="+mn-cs"/>
              </a:rPr>
              <a:t>Currently in hardcopy, electronic versions are being developed and also undergoing trials on MTP sites</a:t>
            </a:r>
          </a:p>
          <a:p>
            <a:pPr marL="171450" indent="-171450">
              <a:buFontTx/>
              <a:buChar char="-"/>
            </a:pPr>
            <a:endParaRPr lang="en-GB" dirty="0"/>
          </a:p>
        </p:txBody>
      </p:sp>
    </p:spTree>
    <p:extLst>
      <p:ext uri="{BB962C8B-B14F-4D97-AF65-F5344CB8AC3E}">
        <p14:creationId xmlns:p14="http://schemas.microsoft.com/office/powerpoint/2010/main" val="57761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Arial" charset="0"/>
                <a:ea typeface="+mn-ea"/>
                <a:cs typeface="+mn-cs"/>
              </a:rPr>
              <a:t>Application examples on MTP</a:t>
            </a:r>
          </a:p>
          <a:p>
            <a:pPr lvl="0"/>
            <a:r>
              <a:rPr lang="en-AU" sz="1200" kern="1200" dirty="0">
                <a:solidFill>
                  <a:schemeClr val="tx1"/>
                </a:solidFill>
                <a:effectLst/>
                <a:latin typeface="Arial" charset="0"/>
                <a:ea typeface="+mn-ea"/>
                <a:cs typeface="+mn-cs"/>
              </a:rPr>
              <a:t>Improved signage, delineation for cyclists, well-lit diversion routes, smooth hoarding</a:t>
            </a:r>
          </a:p>
          <a:p>
            <a:endParaRPr lang="en-AU" dirty="0"/>
          </a:p>
        </p:txBody>
      </p:sp>
    </p:spTree>
    <p:extLst>
      <p:ext uri="{BB962C8B-B14F-4D97-AF65-F5344CB8AC3E}">
        <p14:creationId xmlns:p14="http://schemas.microsoft.com/office/powerpoint/2010/main" val="3899970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74470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In Victoria, as well as other states and territories, a 19m articulated truck, or truck and trailer can travel on any road, arterial or local, unless that road is subject to a load limit. As a result, the industry will often select the quickest route to and from a site, limited only by physical or geometric constraints on the road.</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3</a:t>
            </a:fld>
            <a:endParaRPr lang="en-US" altLang="en-US" dirty="0"/>
          </a:p>
        </p:txBody>
      </p:sp>
    </p:spTree>
    <p:extLst>
      <p:ext uri="{BB962C8B-B14F-4D97-AF65-F5344CB8AC3E}">
        <p14:creationId xmlns:p14="http://schemas.microsoft.com/office/powerpoint/2010/main" val="254898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Road authorities such as VicRoads provide information on the suitability of roads in the form of Heavy Vehicle Network Maps. These maps show roads that are approved and restricted for certain truck types. These maps give a good indicator as to which roads are geometrically suited for trucks. However, especially with regards to safety, there is more to consider rather than just geometry.</a:t>
            </a:r>
          </a:p>
          <a:p>
            <a:r>
              <a:rPr lang="en-AU" dirty="0"/>
              <a:t>Let’s assume we are trying to find a suitable route to a worksite in the centre of Melbourne’s CBD. I have taken a screenshot of the gazetted B-Double network around the site from the VicRoads Website. Immediately we can see the first problem with the heavy vehicle network maps: Not every road has been gazetted, so we can’t get to the site along the green lines alone. What about the roads that are already gazetted? That should be easy, green equals good roads, red equals bad roads. Unfortunately, it can be a little more complex than that.</a:t>
            </a:r>
          </a:p>
          <a:p>
            <a:pPr marL="228897" indent="-228897">
              <a:buAutoNum type="arabicPeriod"/>
            </a:pPr>
            <a:r>
              <a:rPr lang="en-AU" dirty="0"/>
              <a:t>For example, Saint Kilda Road, a B-Double approved road, carries one of the highest cyclist volumes in the Australia, and the highest volume of trams in the world.</a:t>
            </a:r>
          </a:p>
          <a:p>
            <a:pPr marL="228897" indent="-228897">
              <a:buAutoNum type="arabicPeriod"/>
            </a:pPr>
            <a:r>
              <a:rPr lang="en-AU" dirty="0"/>
              <a:t>To the north, Flemington Road passes a major medical precinct, passing the Royal Children’s Hospital, the Royal Women’s Hospital and the Victorian Comprehensive Cancer Centre.</a:t>
            </a:r>
          </a:p>
          <a:p>
            <a:pPr marL="228897" indent="-228897">
              <a:buAutoNum type="arabicPeriod"/>
            </a:pPr>
            <a:r>
              <a:rPr lang="en-AU" dirty="0"/>
              <a:t>Royal Parade, the road in the photo on the previous slide, passes the medical precinct, the University of Melbourne and a high school.</a:t>
            </a:r>
          </a:p>
          <a:p>
            <a:pPr marL="228897" indent="-228897">
              <a:buAutoNum type="arabicPeriod"/>
            </a:pPr>
            <a:r>
              <a:rPr lang="en-AU" dirty="0"/>
              <a:t>If we were to continue along Saint Kilda Road to get to our site, we would come to the intersection of Swanston Street and Flinders Street, one of the busiest pedestrian intersections in Australia.</a:t>
            </a:r>
          </a:p>
          <a:p>
            <a:pPr marL="228897" indent="-228897">
              <a:buAutoNum type="arabicPeriod"/>
            </a:pPr>
            <a:endParaRPr lang="en-AU" dirty="0"/>
          </a:p>
          <a:p>
            <a:r>
              <a:rPr lang="en-AU" dirty="0"/>
              <a:t>These examples demonstrate that even if a road is considered geometrically suitable, there may be some other risks on the route that should be considered.</a:t>
            </a:r>
          </a:p>
          <a:p>
            <a:endParaRPr lang="en-AU" dirty="0"/>
          </a:p>
          <a:p>
            <a:r>
              <a:rPr lang="en-AU" dirty="0"/>
              <a:t>So, can we identify truck routes that won’t conflict with VRUs? In a location like Melbourne’s CBD, it is unlikely to say the least, but we can identify the risks along the route.</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4</a:t>
            </a:fld>
            <a:endParaRPr lang="en-US" altLang="en-US" dirty="0"/>
          </a:p>
        </p:txBody>
      </p:sp>
    </p:spTree>
    <p:extLst>
      <p:ext uri="{BB962C8B-B14F-4D97-AF65-F5344CB8AC3E}">
        <p14:creationId xmlns:p14="http://schemas.microsoft.com/office/powerpoint/2010/main" val="275430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problem is by no means unique to Melbourne or even Australia. Over in the United Kingdom Transport for London commissioned a report from the Transport Research Lab looking into the impacts of construction related traffic on cyclists. I won’t go into too much detail about this report, but I would like to draw your attention to three of the findings of the report.</a:t>
            </a:r>
          </a:p>
          <a:p>
            <a:endParaRPr lang="en-AU" dirty="0"/>
          </a:p>
          <a:p>
            <a:r>
              <a:rPr lang="en-AU" dirty="0"/>
              <a:t>The first is that road risk is often perceived as less important that general health and safety risks.</a:t>
            </a:r>
          </a:p>
          <a:p>
            <a:endParaRPr lang="en-AU" dirty="0"/>
          </a:p>
          <a:p>
            <a:r>
              <a:rPr lang="en-AU" dirty="0"/>
              <a:t>The second is that there is a lack of ownership of road risk by principle contractors, which is an issue that is prevalent in Australia too.</a:t>
            </a:r>
          </a:p>
          <a:p>
            <a:endParaRPr lang="en-AU" dirty="0"/>
          </a:p>
          <a:p>
            <a:r>
              <a:rPr lang="en-AU" dirty="0"/>
              <a:t>The third, and arguably most important for this presentation, is that route planning to avoid cyclists is especially difficult in construction projects due to the transitory nature of sites.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5</a:t>
            </a:fld>
            <a:endParaRPr lang="en-US" altLang="en-US" dirty="0"/>
          </a:p>
        </p:txBody>
      </p:sp>
    </p:spTree>
    <p:extLst>
      <p:ext uri="{BB962C8B-B14F-4D97-AF65-F5344CB8AC3E}">
        <p14:creationId xmlns:p14="http://schemas.microsoft.com/office/powerpoint/2010/main" val="119368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Based on a review from the Transport Research Lab, Transport for London created their Construction Logistics and Community Safety, or CLOCS program. The CLOCS standard as part of the program has two requirements that are relevant to heavy vehicle route selection. The first, requirement, number 3.1.5, requires clients to risk assess routes and communicate this to the contractors. The second requirement, number 4.1.3, requires the fleet operators to adhere to these routes.</a:t>
            </a:r>
          </a:p>
          <a:p>
            <a:r>
              <a:rPr lang="en-AU" dirty="0"/>
              <a:t>However, CLOCS does not provide any guidance on how routes should actually be risk assessed.</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6</a:t>
            </a:fld>
            <a:endParaRPr lang="en-US" altLang="en-US" dirty="0"/>
          </a:p>
        </p:txBody>
      </p:sp>
    </p:spTree>
    <p:extLst>
      <p:ext uri="{BB962C8B-B14F-4D97-AF65-F5344CB8AC3E}">
        <p14:creationId xmlns:p14="http://schemas.microsoft.com/office/powerpoint/2010/main" val="162276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This is where HIRA fits in, the working group which I am a part of has developed HIRA to provide a structured process to risk assess routes with a focus on VRUs.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7</a:t>
            </a:fld>
            <a:endParaRPr lang="en-US" altLang="en-US" dirty="0"/>
          </a:p>
        </p:txBody>
      </p:sp>
    </p:spTree>
    <p:extLst>
      <p:ext uri="{BB962C8B-B14F-4D97-AF65-F5344CB8AC3E}">
        <p14:creationId xmlns:p14="http://schemas.microsoft.com/office/powerpoint/2010/main" val="286191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AU" dirty="0"/>
              <a:t>HIRA is designed to be used in a workshop with relevant stakeholders. This can include, although not exclusively, clients, contractors, road authorities and local government.</a:t>
            </a:r>
          </a:p>
          <a:p>
            <a:endParaRPr lang="en-AU" dirty="0"/>
          </a:p>
          <a:p>
            <a:r>
              <a:rPr lang="en-AU" dirty="0"/>
              <a:t>HIRA forces participants of the workshop to look at potential hazards along the route, and while route planners may subconsciously consider some of these hazards when planning routes, conducting a HIRA workshop makes a formal record of the identified hazards as well as initiates discussions with other agencies about what can be done about them.</a:t>
            </a:r>
          </a:p>
          <a:p>
            <a:endParaRPr lang="en-AU" dirty="0"/>
          </a:p>
          <a:p>
            <a:r>
              <a:rPr lang="en-AU" dirty="0"/>
              <a:t>Often, the effects a route may have on VRUs is overlooked during the route selection process. HIRA focuses solely on VRUs , bringing safety to the forefront to the route selection process.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8</a:t>
            </a:fld>
            <a:endParaRPr lang="en-US" altLang="en-US" dirty="0"/>
          </a:p>
        </p:txBody>
      </p:sp>
    </p:spTree>
    <p:extLst>
      <p:ext uri="{BB962C8B-B14F-4D97-AF65-F5344CB8AC3E}">
        <p14:creationId xmlns:p14="http://schemas.microsoft.com/office/powerpoint/2010/main" val="176124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457794"/>
            <a:r>
              <a:rPr lang="en-AU" dirty="0"/>
              <a:t>HIRA is currently conducted on an Excel Spreadsheet. Participants in the workshop score elements, against performance standards using descriptors. They must come to a unanimous score before moving on to the next route. Once an element has been scored for each route, participants then move on to the next element. If an route scores Average or Less than Average for an element, participants are encouraged to write a comment describing why that route scored so low.</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9</a:t>
            </a:fld>
            <a:endParaRPr lang="en-US" altLang="en-US" dirty="0"/>
          </a:p>
        </p:txBody>
      </p:sp>
    </p:spTree>
    <p:extLst>
      <p:ext uri="{BB962C8B-B14F-4D97-AF65-F5344CB8AC3E}">
        <p14:creationId xmlns:p14="http://schemas.microsoft.com/office/powerpoint/2010/main" val="324996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3" y="1"/>
            <a:ext cx="6851909" cy="5143499"/>
          </a:xfrm>
          <a:prstGeom prst="rect">
            <a:avLst/>
          </a:prstGeom>
        </p:spPr>
      </p:pic>
      <p:sp>
        <p:nvSpPr>
          <p:cNvPr id="10" name="Text Placeholder 15"/>
          <p:cNvSpPr>
            <a:spLocks noGrp="1"/>
          </p:cNvSpPr>
          <p:nvPr>
            <p:ph type="body" sz="quarter" idx="15"/>
          </p:nvPr>
        </p:nvSpPr>
        <p:spPr>
          <a:xfrm>
            <a:off x="1196692" y="2471356"/>
            <a:ext cx="4557503" cy="202876"/>
          </a:xfrm>
          <a:prstGeom prst="rect">
            <a:avLst/>
          </a:prstGeom>
        </p:spPr>
        <p:txBody>
          <a:bodyPr lIns="0" tIns="0" rIns="0" bIns="0">
            <a:spAutoFit/>
          </a:bodyPr>
          <a:lstStyle>
            <a:lvl1pPr>
              <a:lnSpc>
                <a:spcPts val="1650"/>
              </a:lnSpc>
              <a:defRPr sz="135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196693" y="2874467"/>
            <a:ext cx="2775347" cy="467915"/>
          </a:xfrm>
          <a:prstGeom prst="rect">
            <a:avLst/>
          </a:prstGeom>
        </p:spPr>
        <p:txBody>
          <a:bodyPr lIns="0" tIns="0" rIns="0" bIns="0">
            <a:noAutofit/>
          </a:bodyPr>
          <a:lstStyle>
            <a:lvl1pPr>
              <a:lnSpc>
                <a:spcPts val="1050"/>
              </a:lnSpc>
              <a:defRPr sz="9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63543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 y="1"/>
            <a:ext cx="6851909" cy="5143499"/>
          </a:xfrm>
          <a:prstGeom prst="rect">
            <a:avLst/>
          </a:prstGeom>
        </p:spPr>
      </p:pic>
      <p:sp>
        <p:nvSpPr>
          <p:cNvPr id="17" name="Text Placeholder 15"/>
          <p:cNvSpPr>
            <a:spLocks noGrp="1"/>
          </p:cNvSpPr>
          <p:nvPr>
            <p:ph type="body" sz="quarter" idx="15" hasCustomPrompt="1"/>
          </p:nvPr>
        </p:nvSpPr>
        <p:spPr>
          <a:xfrm>
            <a:off x="1406461" y="249130"/>
            <a:ext cx="3754658"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52"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79191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5608" y="476256"/>
            <a:ext cx="6159497" cy="823913"/>
          </a:xfrm>
          <a:prstGeom prst="rect">
            <a:avLst/>
          </a:prstGeom>
        </p:spPr>
        <p:txBody>
          <a:bodyPr/>
          <a:lstStyle>
            <a:lvl1pPr>
              <a:lnSpc>
                <a:spcPts val="2100"/>
              </a:lnSpc>
              <a:defRPr sz="2100">
                <a:solidFill>
                  <a:srgbClr val="00BBD5"/>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Picture Placeholder 4"/>
          <p:cNvSpPr>
            <a:spLocks noGrp="1"/>
          </p:cNvSpPr>
          <p:nvPr>
            <p:ph type="pic" sz="quarter" idx="10"/>
          </p:nvPr>
        </p:nvSpPr>
        <p:spPr>
          <a:xfrm>
            <a:off x="356002" y="1531938"/>
            <a:ext cx="6159103" cy="3421062"/>
          </a:xfrm>
          <a:prstGeom prst="rect">
            <a:avLst/>
          </a:prstGeom>
        </p:spPr>
        <p:txBody>
          <a:bodyPr/>
          <a:lstStyle/>
          <a:p>
            <a:endParaRPr lang="en-US"/>
          </a:p>
        </p:txBody>
      </p:sp>
    </p:spTree>
    <p:extLst>
      <p:ext uri="{BB962C8B-B14F-4D97-AF65-F5344CB8AC3E}">
        <p14:creationId xmlns:p14="http://schemas.microsoft.com/office/powerpoint/2010/main" val="3056821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5" y="1"/>
            <a:ext cx="6851909" cy="5143499"/>
          </a:xfrm>
          <a:prstGeom prst="rect">
            <a:avLst/>
          </a:prstGeom>
        </p:spPr>
      </p:pic>
      <p:sp>
        <p:nvSpPr>
          <p:cNvPr id="17" name="Text Placeholder 15"/>
          <p:cNvSpPr>
            <a:spLocks noGrp="1"/>
          </p:cNvSpPr>
          <p:nvPr>
            <p:ph type="body" sz="quarter" idx="15" hasCustomPrompt="1"/>
          </p:nvPr>
        </p:nvSpPr>
        <p:spPr>
          <a:xfrm>
            <a:off x="1406463" y="249129"/>
            <a:ext cx="5233487"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49"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292994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urecon Plain Square - Title Option 1">
    <p:spTree>
      <p:nvGrpSpPr>
        <p:cNvPr id="1" name=""/>
        <p:cNvGrpSpPr/>
        <p:nvPr/>
      </p:nvGrpSpPr>
      <p:grpSpPr>
        <a:xfrm>
          <a:off x="0" y="0"/>
          <a:ext cx="0" cy="0"/>
          <a:chOff x="0" y="0"/>
          <a:chExt cx="0" cy="0"/>
        </a:xfrm>
      </p:grpSpPr>
      <p:sp>
        <p:nvSpPr>
          <p:cNvPr id="10" name="Title 1"/>
          <p:cNvSpPr txBox="1">
            <a:spLocks/>
          </p:cNvSpPr>
          <p:nvPr userDrawn="1"/>
        </p:nvSpPr>
        <p:spPr>
          <a:xfrm>
            <a:off x="3655836" y="3540178"/>
            <a:ext cx="2981350" cy="286487"/>
          </a:xfrm>
          <a:prstGeom prst="rect">
            <a:avLst/>
          </a:prstGeom>
          <a:ln>
            <a:noFill/>
          </a:ln>
        </p:spPr>
        <p:txBody>
          <a:bodyPr/>
          <a:lstStyle>
            <a:lvl1pPr algn="l" defTabSz="995363" rtl="0" eaLnBrk="1" fontAlgn="base" hangingPunct="1">
              <a:spcBef>
                <a:spcPct val="0"/>
              </a:spcBef>
              <a:spcAft>
                <a:spcPct val="0"/>
              </a:spcAft>
              <a:defRPr sz="3500" b="1">
                <a:solidFill>
                  <a:srgbClr val="7AB800"/>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pPr>
              <a:spcBef>
                <a:spcPts val="612"/>
              </a:spcBef>
              <a:spcAft>
                <a:spcPts val="612"/>
              </a:spcAft>
            </a:pPr>
            <a:r>
              <a:rPr lang="en-AU" sz="1020" kern="0" baseline="0" dirty="0">
                <a:solidFill>
                  <a:schemeClr val="tx1"/>
                </a:solidFill>
              </a:rPr>
              <a:t>Melbourne Metro Rail Project</a:t>
            </a:r>
            <a:endParaRPr lang="en-AU" sz="714" b="0" kern="0" baseline="0" dirty="0">
              <a:solidFill>
                <a:schemeClr val="tx1"/>
              </a:solidFill>
            </a:endParaRPr>
          </a:p>
        </p:txBody>
      </p:sp>
      <p:sp>
        <p:nvSpPr>
          <p:cNvPr id="2" name="Title 1"/>
          <p:cNvSpPr>
            <a:spLocks noGrp="1"/>
          </p:cNvSpPr>
          <p:nvPr>
            <p:ph type="title"/>
          </p:nvPr>
        </p:nvSpPr>
        <p:spPr>
          <a:xfrm>
            <a:off x="471529" y="274176"/>
            <a:ext cx="5914949" cy="994158"/>
          </a:xfrm>
          <a:prstGeom prst="rect">
            <a:avLst/>
          </a:prstGeom>
        </p:spPr>
        <p:txBody>
          <a:bodyPr/>
          <a:lstStyle/>
          <a:p>
            <a:r>
              <a:rPr lang="en-US"/>
              <a:t>Click to edit Master title style</a:t>
            </a:r>
            <a:endParaRPr lang="en-GB"/>
          </a:p>
        </p:txBody>
      </p:sp>
      <p:sp>
        <p:nvSpPr>
          <p:cNvPr id="12" name="Title 1"/>
          <p:cNvSpPr txBox="1">
            <a:spLocks/>
          </p:cNvSpPr>
          <p:nvPr userDrawn="1"/>
        </p:nvSpPr>
        <p:spPr>
          <a:xfrm>
            <a:off x="3601764" y="3758273"/>
            <a:ext cx="3256236" cy="621811"/>
          </a:xfrm>
          <a:prstGeom prst="rect">
            <a:avLst/>
          </a:prstGeom>
        </p:spPr>
        <p:txBody>
          <a:bodyPr lIns="91794"/>
          <a:lstStyle>
            <a:lvl1pPr algn="l" defTabSz="995363" rtl="0" eaLnBrk="1" fontAlgn="base" hangingPunct="1">
              <a:spcBef>
                <a:spcPct val="0"/>
              </a:spcBef>
              <a:spcAft>
                <a:spcPct val="0"/>
              </a:spcAft>
              <a:defRPr sz="3200" b="0">
                <a:solidFill>
                  <a:schemeClr val="bg1"/>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r>
              <a:rPr lang="en-AU" sz="918" kern="0" baseline="0" dirty="0">
                <a:solidFill>
                  <a:sysClr val="windowText" lastClr="000000"/>
                </a:solidFill>
              </a:rPr>
              <a:t>Improving Safety for Pedestrians and Cyclists at Roadworks</a:t>
            </a:r>
            <a:endParaRPr lang="en-US" sz="918" kern="0" baseline="0" dirty="0">
              <a:solidFill>
                <a:sysClr val="windowText" lastClr="000000"/>
              </a:solidFill>
            </a:endParaRPr>
          </a:p>
        </p:txBody>
      </p:sp>
    </p:spTree>
    <p:extLst>
      <p:ext uri="{BB962C8B-B14F-4D97-AF65-F5344CB8AC3E}">
        <p14:creationId xmlns:p14="http://schemas.microsoft.com/office/powerpoint/2010/main" val="54650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recon Plain Square - Title Option 2">
    <p:spTree>
      <p:nvGrpSpPr>
        <p:cNvPr id="1" name=""/>
        <p:cNvGrpSpPr/>
        <p:nvPr/>
      </p:nvGrpSpPr>
      <p:grpSpPr>
        <a:xfrm>
          <a:off x="0" y="0"/>
          <a:ext cx="0" cy="0"/>
          <a:chOff x="0" y="0"/>
          <a:chExt cx="0" cy="0"/>
        </a:xfrm>
      </p:grpSpPr>
      <p:sp>
        <p:nvSpPr>
          <p:cNvPr id="9" name="Rectangle 8"/>
          <p:cNvSpPr/>
          <p:nvPr userDrawn="1"/>
        </p:nvSpPr>
        <p:spPr bwMode="auto">
          <a:xfrm>
            <a:off x="232202" y="1064325"/>
            <a:ext cx="6383387" cy="3835779"/>
          </a:xfrm>
          <a:prstGeom prst="rect">
            <a:avLst/>
          </a:prstGeom>
          <a:solidFill>
            <a:srgbClr val="EFF0EF"/>
          </a:solidFill>
          <a:ln w="9525" cap="flat" cmpd="sng" algn="ctr">
            <a:noFill/>
            <a:prstDash val="solid"/>
            <a:round/>
            <a:headEnd type="none" w="med" len="med"/>
            <a:tailEnd type="none" w="med" len="med"/>
          </a:ln>
          <a:effectLst/>
        </p:spPr>
        <p:txBody>
          <a:bodyPr lIns="50777" tIns="25389" rIns="50777" bIns="25389" anchor="ctr"/>
          <a:lstStyle/>
          <a:p>
            <a:pPr defTabSz="507611">
              <a:defRPr/>
            </a:pPr>
            <a:endParaRPr lang="en-AU" dirty="0"/>
          </a:p>
        </p:txBody>
      </p:sp>
      <p:pic>
        <p:nvPicPr>
          <p:cNvPr id="12" name="Picture 4" descr="rgb double square plus hatching.jp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04720" y="1066319"/>
            <a:ext cx="1771367" cy="9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gb square plus hatching.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2803" y="2030874"/>
            <a:ext cx="901297" cy="9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99111" y="3147657"/>
            <a:ext cx="2672062" cy="734355"/>
          </a:xfrm>
          <a:prstGeom prst="rect">
            <a:avLst/>
          </a:prstGeom>
        </p:spPr>
        <p:txBody>
          <a:bodyPr/>
          <a:lstStyle>
            <a:lvl1pPr algn="l">
              <a:lnSpc>
                <a:spcPts val="1938"/>
              </a:lnSpc>
              <a:defRPr sz="1632" b="0" baseline="0">
                <a:solidFill>
                  <a:srgbClr val="353D30"/>
                </a:solidFill>
                <a:latin typeface="Arial" pitchFamily="34" charset="0"/>
                <a:cs typeface="Arial" pitchFamily="34" charset="0"/>
              </a:defRPr>
            </a:lvl1pPr>
          </a:lstStyle>
          <a:p>
            <a:r>
              <a:rPr lang="en-US" dirty="0"/>
              <a:t>Click to edit Master title style</a:t>
            </a:r>
            <a:endParaRPr lang="en-AU" dirty="0"/>
          </a:p>
        </p:txBody>
      </p:sp>
      <p:sp>
        <p:nvSpPr>
          <p:cNvPr id="6" name="Picture Placeholder 5"/>
          <p:cNvSpPr>
            <a:spLocks noGrp="1"/>
          </p:cNvSpPr>
          <p:nvPr>
            <p:ph type="pic" sz="quarter" idx="10"/>
          </p:nvPr>
        </p:nvSpPr>
        <p:spPr>
          <a:xfrm>
            <a:off x="232804" y="1059841"/>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8" name="Picture Placeholder 5"/>
          <p:cNvSpPr>
            <a:spLocks noGrp="1"/>
          </p:cNvSpPr>
          <p:nvPr>
            <p:ph type="pic" sz="quarter" idx="11"/>
          </p:nvPr>
        </p:nvSpPr>
        <p:spPr>
          <a:xfrm>
            <a:off x="3402315" y="1059841"/>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10" name="Picture Placeholder 5"/>
          <p:cNvSpPr>
            <a:spLocks noGrp="1"/>
          </p:cNvSpPr>
          <p:nvPr>
            <p:ph type="pic" sz="quarter" idx="12"/>
          </p:nvPr>
        </p:nvSpPr>
        <p:spPr>
          <a:xfrm>
            <a:off x="4310831" y="2031512"/>
            <a:ext cx="900695" cy="954661"/>
          </a:xfrm>
          <a:prstGeom prst="rect">
            <a:avLst/>
          </a:prstGeom>
        </p:spPr>
        <p:txBody>
          <a:bodyPr/>
          <a:lstStyle>
            <a:lvl1pPr>
              <a:defRPr sz="510">
                <a:solidFill>
                  <a:srgbClr val="7AB800"/>
                </a:solidFill>
              </a:defRPr>
            </a:lvl1pPr>
          </a:lstStyle>
          <a:p>
            <a:pPr lvl="0"/>
            <a:r>
              <a:rPr lang="en-US" noProof="0"/>
              <a:t>Click icon to add picture</a:t>
            </a:r>
            <a:endParaRPr lang="en-AU" noProof="0" dirty="0"/>
          </a:p>
        </p:txBody>
      </p:sp>
      <p:sp>
        <p:nvSpPr>
          <p:cNvPr id="11" name="Picture Placeholder 5"/>
          <p:cNvSpPr>
            <a:spLocks noGrp="1"/>
          </p:cNvSpPr>
          <p:nvPr>
            <p:ph type="pic" sz="quarter" idx="13"/>
          </p:nvPr>
        </p:nvSpPr>
        <p:spPr>
          <a:xfrm>
            <a:off x="1156791" y="2031512"/>
            <a:ext cx="2240190" cy="954661"/>
          </a:xfrm>
          <a:prstGeom prst="rect">
            <a:avLst/>
          </a:prstGeom>
        </p:spPr>
        <p:txBody>
          <a:bodyPr/>
          <a:lstStyle>
            <a:lvl1pPr marL="0" indent="0">
              <a:defRPr sz="510">
                <a:solidFill>
                  <a:srgbClr val="7AB800"/>
                </a:solidFill>
              </a:defRPr>
            </a:lvl1pPr>
          </a:lstStyle>
          <a:p>
            <a:r>
              <a:rPr lang="en-US"/>
              <a:t>Click icon to add picture</a:t>
            </a:r>
            <a:endParaRPr lang="en-AU" dirty="0"/>
          </a:p>
        </p:txBody>
      </p:sp>
      <p:sp>
        <p:nvSpPr>
          <p:cNvPr id="17" name="Text Placeholder 16"/>
          <p:cNvSpPr>
            <a:spLocks noGrp="1"/>
          </p:cNvSpPr>
          <p:nvPr>
            <p:ph type="body" sz="quarter" idx="14"/>
          </p:nvPr>
        </p:nvSpPr>
        <p:spPr>
          <a:xfrm>
            <a:off x="3399111" y="3901993"/>
            <a:ext cx="2672062" cy="611962"/>
          </a:xfrm>
          <a:prstGeom prst="rect">
            <a:avLst/>
          </a:prstGeom>
        </p:spPr>
        <p:txBody>
          <a:bodyPr tIns="90000"/>
          <a:lstStyle>
            <a:lvl1pPr marL="0" indent="0">
              <a:lnSpc>
                <a:spcPts val="1122"/>
              </a:lnSpc>
              <a:defRPr sz="918" b="0" baseline="0">
                <a:solidFill>
                  <a:srgbClr val="353D30"/>
                </a:solidFill>
              </a:defRPr>
            </a:lvl1pPr>
            <a:lvl5pPr>
              <a:buNone/>
              <a:defRPr/>
            </a:lvl5pPr>
          </a:lstStyle>
          <a:p>
            <a:pPr lvl="0"/>
            <a:r>
              <a:rPr lang="en-US" dirty="0"/>
              <a:t>Click to edit Master text styles</a:t>
            </a:r>
          </a:p>
        </p:txBody>
      </p:sp>
    </p:spTree>
    <p:extLst>
      <p:ext uri="{BB962C8B-B14F-4D97-AF65-F5344CB8AC3E}">
        <p14:creationId xmlns:p14="http://schemas.microsoft.com/office/powerpoint/2010/main" val="63464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s Text with slide number">
    <p:spTree>
      <p:nvGrpSpPr>
        <p:cNvPr id="1" name=""/>
        <p:cNvGrpSpPr/>
        <p:nvPr/>
      </p:nvGrpSpPr>
      <p:grpSpPr>
        <a:xfrm>
          <a:off x="0" y="0"/>
          <a:ext cx="0" cy="0"/>
          <a:chOff x="0" y="0"/>
          <a:chExt cx="0" cy="0"/>
        </a:xfrm>
      </p:grpSpPr>
      <p:sp>
        <p:nvSpPr>
          <p:cNvPr id="7" name="Title 3"/>
          <p:cNvSpPr>
            <a:spLocks noGrp="1"/>
          </p:cNvSpPr>
          <p:nvPr>
            <p:ph type="title"/>
          </p:nvPr>
        </p:nvSpPr>
        <p:spPr>
          <a:xfrm>
            <a:off x="223328" y="752559"/>
            <a:ext cx="5878902" cy="611962"/>
          </a:xfrm>
          <a:prstGeom prst="rect">
            <a:avLst/>
          </a:prstGeom>
        </p:spPr>
        <p:txBody>
          <a:bodyPr anchor="t" anchorCtr="0"/>
          <a:lstStyle>
            <a:lvl1pPr>
              <a:defRPr/>
            </a:lvl1pPr>
          </a:lstStyle>
          <a:p>
            <a:r>
              <a:rPr lang="en-US" dirty="0"/>
              <a:t>Click to edit Master title style</a:t>
            </a:r>
            <a:endParaRPr lang="en-AU" dirty="0"/>
          </a:p>
        </p:txBody>
      </p:sp>
      <p:sp>
        <p:nvSpPr>
          <p:cNvPr id="8" name="Text Placeholder 4"/>
          <p:cNvSpPr>
            <a:spLocks noGrp="1"/>
          </p:cNvSpPr>
          <p:nvPr>
            <p:ph type="body" sz="quarter" idx="10"/>
          </p:nvPr>
        </p:nvSpPr>
        <p:spPr>
          <a:xfrm>
            <a:off x="230949" y="1461525"/>
            <a:ext cx="5863666" cy="304674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48445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urecon Plain Square - Title Option 1">
    <p:spTree>
      <p:nvGrpSpPr>
        <p:cNvPr id="1" name=""/>
        <p:cNvGrpSpPr/>
        <p:nvPr/>
      </p:nvGrpSpPr>
      <p:grpSpPr>
        <a:xfrm>
          <a:off x="0" y="0"/>
          <a:ext cx="0" cy="0"/>
          <a:chOff x="0" y="0"/>
          <a:chExt cx="0" cy="0"/>
        </a:xfrm>
      </p:grpSpPr>
      <p:sp>
        <p:nvSpPr>
          <p:cNvPr id="10" name="Title 1"/>
          <p:cNvSpPr txBox="1">
            <a:spLocks/>
          </p:cNvSpPr>
          <p:nvPr userDrawn="1"/>
        </p:nvSpPr>
        <p:spPr>
          <a:xfrm>
            <a:off x="3655836" y="3540171"/>
            <a:ext cx="2981350" cy="286487"/>
          </a:xfrm>
          <a:prstGeom prst="rect">
            <a:avLst/>
          </a:prstGeom>
          <a:ln>
            <a:noFill/>
          </a:ln>
        </p:spPr>
        <p:txBody>
          <a:bodyPr/>
          <a:lstStyle>
            <a:lvl1pPr algn="l" defTabSz="995363" rtl="0" eaLnBrk="1" fontAlgn="base" hangingPunct="1">
              <a:spcBef>
                <a:spcPct val="0"/>
              </a:spcBef>
              <a:spcAft>
                <a:spcPct val="0"/>
              </a:spcAft>
              <a:defRPr sz="3500" b="1">
                <a:solidFill>
                  <a:srgbClr val="7AB800"/>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pPr>
              <a:spcBef>
                <a:spcPts val="770"/>
              </a:spcBef>
              <a:spcAft>
                <a:spcPts val="770"/>
              </a:spcAft>
            </a:pPr>
            <a:r>
              <a:rPr lang="en-AU" sz="1283" kern="0" baseline="0" dirty="0">
                <a:solidFill>
                  <a:schemeClr val="tx1"/>
                </a:solidFill>
              </a:rPr>
              <a:t>Melbourne Metro Rail Project</a:t>
            </a:r>
            <a:endParaRPr lang="en-AU" sz="898" b="0" kern="0" baseline="0" dirty="0">
              <a:solidFill>
                <a:schemeClr val="tx1"/>
              </a:solidFill>
            </a:endParaRPr>
          </a:p>
        </p:txBody>
      </p:sp>
      <p:sp>
        <p:nvSpPr>
          <p:cNvPr id="2" name="Title 1"/>
          <p:cNvSpPr>
            <a:spLocks noGrp="1"/>
          </p:cNvSpPr>
          <p:nvPr>
            <p:ph type="title"/>
          </p:nvPr>
        </p:nvSpPr>
        <p:spPr>
          <a:xfrm>
            <a:off x="471526" y="274176"/>
            <a:ext cx="5914949" cy="994158"/>
          </a:xfrm>
          <a:prstGeom prst="rect">
            <a:avLst/>
          </a:prstGeom>
        </p:spPr>
        <p:txBody>
          <a:bodyPr/>
          <a:lstStyle/>
          <a:p>
            <a:r>
              <a:rPr lang="en-US"/>
              <a:t>Click to edit Master title style</a:t>
            </a:r>
            <a:endParaRPr lang="en-GB"/>
          </a:p>
        </p:txBody>
      </p:sp>
      <p:sp>
        <p:nvSpPr>
          <p:cNvPr id="12" name="Title 1"/>
          <p:cNvSpPr txBox="1">
            <a:spLocks/>
          </p:cNvSpPr>
          <p:nvPr userDrawn="1"/>
        </p:nvSpPr>
        <p:spPr>
          <a:xfrm>
            <a:off x="3601764" y="3758266"/>
            <a:ext cx="3256236" cy="621811"/>
          </a:xfrm>
          <a:prstGeom prst="rect">
            <a:avLst/>
          </a:prstGeom>
        </p:spPr>
        <p:txBody>
          <a:bodyPr lIns="115474"/>
          <a:lstStyle>
            <a:lvl1pPr algn="l" defTabSz="995363" rtl="0" eaLnBrk="1" fontAlgn="base" hangingPunct="1">
              <a:spcBef>
                <a:spcPct val="0"/>
              </a:spcBef>
              <a:spcAft>
                <a:spcPct val="0"/>
              </a:spcAft>
              <a:defRPr sz="3200" b="0">
                <a:solidFill>
                  <a:schemeClr val="bg1"/>
                </a:solidFill>
                <a:latin typeface="+mj-lt"/>
                <a:ea typeface="+mj-ea"/>
                <a:cs typeface="+mj-cs"/>
              </a:defRPr>
            </a:lvl1pPr>
            <a:lvl2pPr algn="l" defTabSz="995363" rtl="0" eaLnBrk="1" fontAlgn="base" hangingPunct="1">
              <a:spcBef>
                <a:spcPct val="0"/>
              </a:spcBef>
              <a:spcAft>
                <a:spcPct val="0"/>
              </a:spcAft>
              <a:defRPr sz="3500" b="1">
                <a:solidFill>
                  <a:srgbClr val="7AB800"/>
                </a:solidFill>
                <a:latin typeface="Arial" charset="0"/>
              </a:defRPr>
            </a:lvl2pPr>
            <a:lvl3pPr algn="l" defTabSz="995363" rtl="0" eaLnBrk="1" fontAlgn="base" hangingPunct="1">
              <a:spcBef>
                <a:spcPct val="0"/>
              </a:spcBef>
              <a:spcAft>
                <a:spcPct val="0"/>
              </a:spcAft>
              <a:defRPr sz="3500" b="1">
                <a:solidFill>
                  <a:srgbClr val="7AB800"/>
                </a:solidFill>
                <a:latin typeface="Arial" charset="0"/>
              </a:defRPr>
            </a:lvl3pPr>
            <a:lvl4pPr algn="l" defTabSz="995363" rtl="0" eaLnBrk="1" fontAlgn="base" hangingPunct="1">
              <a:spcBef>
                <a:spcPct val="0"/>
              </a:spcBef>
              <a:spcAft>
                <a:spcPct val="0"/>
              </a:spcAft>
              <a:defRPr sz="3500" b="1">
                <a:solidFill>
                  <a:srgbClr val="7AB800"/>
                </a:solidFill>
                <a:latin typeface="Arial" charset="0"/>
              </a:defRPr>
            </a:lvl4pPr>
            <a:lvl5pPr algn="l" defTabSz="995363" rtl="0" eaLnBrk="1" fontAlgn="base" hangingPunct="1">
              <a:spcBef>
                <a:spcPct val="0"/>
              </a:spcBef>
              <a:spcAft>
                <a:spcPct val="0"/>
              </a:spcAft>
              <a:defRPr sz="3500" b="1">
                <a:solidFill>
                  <a:srgbClr val="7AB800"/>
                </a:solidFill>
                <a:latin typeface="Arial" charset="0"/>
              </a:defRPr>
            </a:lvl5pPr>
            <a:lvl6pPr marL="457200" algn="l" defTabSz="995363" rtl="0" eaLnBrk="1" fontAlgn="base" hangingPunct="1">
              <a:spcBef>
                <a:spcPct val="0"/>
              </a:spcBef>
              <a:spcAft>
                <a:spcPct val="0"/>
              </a:spcAft>
              <a:defRPr sz="3500" b="1">
                <a:solidFill>
                  <a:srgbClr val="7AB800"/>
                </a:solidFill>
                <a:latin typeface="Arial" charset="0"/>
              </a:defRPr>
            </a:lvl6pPr>
            <a:lvl7pPr marL="914400" algn="l" defTabSz="995363" rtl="0" eaLnBrk="1" fontAlgn="base" hangingPunct="1">
              <a:spcBef>
                <a:spcPct val="0"/>
              </a:spcBef>
              <a:spcAft>
                <a:spcPct val="0"/>
              </a:spcAft>
              <a:defRPr sz="3500" b="1">
                <a:solidFill>
                  <a:srgbClr val="7AB800"/>
                </a:solidFill>
                <a:latin typeface="Arial" charset="0"/>
              </a:defRPr>
            </a:lvl7pPr>
            <a:lvl8pPr marL="1371600" algn="l" defTabSz="995363" rtl="0" eaLnBrk="1" fontAlgn="base" hangingPunct="1">
              <a:spcBef>
                <a:spcPct val="0"/>
              </a:spcBef>
              <a:spcAft>
                <a:spcPct val="0"/>
              </a:spcAft>
              <a:defRPr sz="3500" b="1">
                <a:solidFill>
                  <a:srgbClr val="7AB800"/>
                </a:solidFill>
                <a:latin typeface="Arial" charset="0"/>
              </a:defRPr>
            </a:lvl8pPr>
            <a:lvl9pPr marL="1828800" algn="l" defTabSz="995363" rtl="0" eaLnBrk="1" fontAlgn="base" hangingPunct="1">
              <a:spcBef>
                <a:spcPct val="0"/>
              </a:spcBef>
              <a:spcAft>
                <a:spcPct val="0"/>
              </a:spcAft>
              <a:defRPr sz="3500" b="1">
                <a:solidFill>
                  <a:srgbClr val="7AB800"/>
                </a:solidFill>
                <a:latin typeface="Arial" charset="0"/>
              </a:defRPr>
            </a:lvl9pPr>
          </a:lstStyle>
          <a:p>
            <a:r>
              <a:rPr lang="en-AU" sz="1155" kern="0" baseline="0" dirty="0">
                <a:solidFill>
                  <a:sysClr val="windowText" lastClr="000000"/>
                </a:solidFill>
              </a:rPr>
              <a:t>Improving Safety for Pedestrians and Cyclists at Roadworks</a:t>
            </a:r>
            <a:endParaRPr lang="en-US" sz="1155" kern="0" baseline="0" dirty="0">
              <a:solidFill>
                <a:sysClr val="windowText" lastClr="000000"/>
              </a:solidFill>
            </a:endParaRPr>
          </a:p>
        </p:txBody>
      </p:sp>
    </p:spTree>
    <p:extLst>
      <p:ext uri="{BB962C8B-B14F-4D97-AF65-F5344CB8AC3E}">
        <p14:creationId xmlns:p14="http://schemas.microsoft.com/office/powerpoint/2010/main" val="13548991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recon Plain Square - Title Option 2">
    <p:spTree>
      <p:nvGrpSpPr>
        <p:cNvPr id="1" name=""/>
        <p:cNvGrpSpPr/>
        <p:nvPr/>
      </p:nvGrpSpPr>
      <p:grpSpPr>
        <a:xfrm>
          <a:off x="0" y="0"/>
          <a:ext cx="0" cy="0"/>
          <a:chOff x="0" y="0"/>
          <a:chExt cx="0" cy="0"/>
        </a:xfrm>
      </p:grpSpPr>
      <p:sp>
        <p:nvSpPr>
          <p:cNvPr id="9" name="Rectangle 8"/>
          <p:cNvSpPr/>
          <p:nvPr userDrawn="1"/>
        </p:nvSpPr>
        <p:spPr bwMode="auto">
          <a:xfrm>
            <a:off x="232198" y="1064321"/>
            <a:ext cx="6383387" cy="3835779"/>
          </a:xfrm>
          <a:prstGeom prst="rect">
            <a:avLst/>
          </a:prstGeom>
          <a:solidFill>
            <a:srgbClr val="EFF0EF"/>
          </a:solidFill>
          <a:ln w="9525" cap="flat" cmpd="sng" algn="ctr">
            <a:noFill/>
            <a:prstDash val="solid"/>
            <a:round/>
            <a:headEnd type="none" w="med" len="med"/>
            <a:tailEnd type="none" w="med" len="med"/>
          </a:ln>
          <a:effectLst/>
        </p:spPr>
        <p:txBody>
          <a:bodyPr lIns="63876" tIns="31938" rIns="63876" bIns="31938" anchor="ctr"/>
          <a:lstStyle/>
          <a:p>
            <a:pPr defTabSz="638525">
              <a:defRPr/>
            </a:pPr>
            <a:endParaRPr lang="en-AU" dirty="0"/>
          </a:p>
        </p:txBody>
      </p:sp>
      <p:pic>
        <p:nvPicPr>
          <p:cNvPr id="12" name="Picture 4" descr="rgb double square plus hatching.jp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04717" y="1066312"/>
            <a:ext cx="1771367" cy="9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rgb square plus hatching.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2800" y="2030867"/>
            <a:ext cx="901297" cy="9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99111" y="3147653"/>
            <a:ext cx="2672062" cy="734355"/>
          </a:xfrm>
          <a:prstGeom prst="rect">
            <a:avLst/>
          </a:prstGeom>
        </p:spPr>
        <p:txBody>
          <a:bodyPr/>
          <a:lstStyle>
            <a:lvl1pPr algn="l">
              <a:lnSpc>
                <a:spcPts val="2438"/>
              </a:lnSpc>
              <a:defRPr sz="2053" b="0" baseline="0">
                <a:solidFill>
                  <a:srgbClr val="353D30"/>
                </a:solidFill>
                <a:latin typeface="Arial" pitchFamily="34" charset="0"/>
                <a:cs typeface="Arial" pitchFamily="34" charset="0"/>
              </a:defRPr>
            </a:lvl1pPr>
          </a:lstStyle>
          <a:p>
            <a:r>
              <a:rPr lang="en-US" dirty="0"/>
              <a:t>Click to edit Master title style</a:t>
            </a:r>
            <a:endParaRPr lang="en-AU" dirty="0"/>
          </a:p>
        </p:txBody>
      </p:sp>
      <p:sp>
        <p:nvSpPr>
          <p:cNvPr id="6" name="Picture Placeholder 5"/>
          <p:cNvSpPr>
            <a:spLocks noGrp="1"/>
          </p:cNvSpPr>
          <p:nvPr>
            <p:ph type="pic" sz="quarter" idx="10"/>
          </p:nvPr>
        </p:nvSpPr>
        <p:spPr>
          <a:xfrm>
            <a:off x="232800" y="1059836"/>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8" name="Picture Placeholder 5"/>
          <p:cNvSpPr>
            <a:spLocks noGrp="1"/>
          </p:cNvSpPr>
          <p:nvPr>
            <p:ph type="pic" sz="quarter" idx="11"/>
          </p:nvPr>
        </p:nvSpPr>
        <p:spPr>
          <a:xfrm>
            <a:off x="3402312" y="1059836"/>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10" name="Picture Placeholder 5"/>
          <p:cNvSpPr>
            <a:spLocks noGrp="1"/>
          </p:cNvSpPr>
          <p:nvPr>
            <p:ph type="pic" sz="quarter" idx="12"/>
          </p:nvPr>
        </p:nvSpPr>
        <p:spPr>
          <a:xfrm>
            <a:off x="4310828" y="2031505"/>
            <a:ext cx="900695" cy="954661"/>
          </a:xfrm>
          <a:prstGeom prst="rect">
            <a:avLst/>
          </a:prstGeom>
        </p:spPr>
        <p:txBody>
          <a:bodyPr/>
          <a:lstStyle>
            <a:lvl1pPr>
              <a:defRPr sz="642">
                <a:solidFill>
                  <a:srgbClr val="7AB800"/>
                </a:solidFill>
              </a:defRPr>
            </a:lvl1pPr>
          </a:lstStyle>
          <a:p>
            <a:pPr lvl="0"/>
            <a:r>
              <a:rPr lang="en-US" noProof="0"/>
              <a:t>Click icon to add picture</a:t>
            </a:r>
            <a:endParaRPr lang="en-AU" noProof="0" dirty="0"/>
          </a:p>
        </p:txBody>
      </p:sp>
      <p:sp>
        <p:nvSpPr>
          <p:cNvPr id="11" name="Picture Placeholder 5"/>
          <p:cNvSpPr>
            <a:spLocks noGrp="1"/>
          </p:cNvSpPr>
          <p:nvPr>
            <p:ph type="pic" sz="quarter" idx="13"/>
          </p:nvPr>
        </p:nvSpPr>
        <p:spPr>
          <a:xfrm>
            <a:off x="1156791" y="2031505"/>
            <a:ext cx="2240190" cy="954661"/>
          </a:xfrm>
          <a:prstGeom prst="rect">
            <a:avLst/>
          </a:prstGeom>
        </p:spPr>
        <p:txBody>
          <a:bodyPr/>
          <a:lstStyle>
            <a:lvl1pPr marL="0" indent="0">
              <a:defRPr sz="642">
                <a:solidFill>
                  <a:srgbClr val="7AB800"/>
                </a:solidFill>
              </a:defRPr>
            </a:lvl1pPr>
          </a:lstStyle>
          <a:p>
            <a:r>
              <a:rPr lang="en-US"/>
              <a:t>Click icon to add picture</a:t>
            </a:r>
            <a:endParaRPr lang="en-AU" dirty="0"/>
          </a:p>
        </p:txBody>
      </p:sp>
      <p:sp>
        <p:nvSpPr>
          <p:cNvPr id="17" name="Text Placeholder 16"/>
          <p:cNvSpPr>
            <a:spLocks noGrp="1"/>
          </p:cNvSpPr>
          <p:nvPr>
            <p:ph type="body" sz="quarter" idx="14"/>
          </p:nvPr>
        </p:nvSpPr>
        <p:spPr>
          <a:xfrm>
            <a:off x="3399111" y="3901993"/>
            <a:ext cx="2672062" cy="611962"/>
          </a:xfrm>
          <a:prstGeom prst="rect">
            <a:avLst/>
          </a:prstGeom>
        </p:spPr>
        <p:txBody>
          <a:bodyPr tIns="90000"/>
          <a:lstStyle>
            <a:lvl1pPr marL="0" indent="0">
              <a:lnSpc>
                <a:spcPts val="1411"/>
              </a:lnSpc>
              <a:defRPr sz="1155" b="0" baseline="0">
                <a:solidFill>
                  <a:srgbClr val="353D30"/>
                </a:solidFill>
              </a:defRPr>
            </a:lvl1pPr>
            <a:lvl5pPr>
              <a:buNone/>
              <a:defRPr/>
            </a:lvl5pPr>
          </a:lstStyle>
          <a:p>
            <a:pPr lvl="0"/>
            <a:r>
              <a:rPr lang="en-US" dirty="0"/>
              <a:t>Click to edit Master text styles</a:t>
            </a:r>
          </a:p>
        </p:txBody>
      </p:sp>
    </p:spTree>
    <p:extLst>
      <p:ext uri="{BB962C8B-B14F-4D97-AF65-F5344CB8AC3E}">
        <p14:creationId xmlns:p14="http://schemas.microsoft.com/office/powerpoint/2010/main" val="9121904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s Text with slide number">
    <p:spTree>
      <p:nvGrpSpPr>
        <p:cNvPr id="1" name=""/>
        <p:cNvGrpSpPr/>
        <p:nvPr/>
      </p:nvGrpSpPr>
      <p:grpSpPr>
        <a:xfrm>
          <a:off x="0" y="0"/>
          <a:ext cx="0" cy="0"/>
          <a:chOff x="0" y="0"/>
          <a:chExt cx="0" cy="0"/>
        </a:xfrm>
      </p:grpSpPr>
      <p:sp>
        <p:nvSpPr>
          <p:cNvPr id="7" name="Title 3"/>
          <p:cNvSpPr>
            <a:spLocks noGrp="1"/>
          </p:cNvSpPr>
          <p:nvPr>
            <p:ph type="title"/>
          </p:nvPr>
        </p:nvSpPr>
        <p:spPr>
          <a:xfrm>
            <a:off x="223329" y="752559"/>
            <a:ext cx="5878902" cy="611962"/>
          </a:xfrm>
          <a:prstGeom prst="rect">
            <a:avLst/>
          </a:prstGeom>
        </p:spPr>
        <p:txBody>
          <a:bodyPr anchor="t" anchorCtr="0"/>
          <a:lstStyle>
            <a:lvl1pPr>
              <a:defRPr/>
            </a:lvl1pPr>
          </a:lstStyle>
          <a:p>
            <a:r>
              <a:rPr lang="en-US" dirty="0"/>
              <a:t>Click to edit Master title style</a:t>
            </a:r>
            <a:endParaRPr lang="en-AU" dirty="0"/>
          </a:p>
        </p:txBody>
      </p:sp>
      <p:sp>
        <p:nvSpPr>
          <p:cNvPr id="8" name="Text Placeholder 4"/>
          <p:cNvSpPr>
            <a:spLocks noGrp="1"/>
          </p:cNvSpPr>
          <p:nvPr>
            <p:ph type="body" sz="quarter" idx="10"/>
          </p:nvPr>
        </p:nvSpPr>
        <p:spPr>
          <a:xfrm>
            <a:off x="230948" y="1461525"/>
            <a:ext cx="5863665" cy="304674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2443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355606" y="1531210"/>
            <a:ext cx="1822847" cy="1031875"/>
          </a:xfrm>
          <a:prstGeom prst="rect">
            <a:avLst/>
          </a:prstGeom>
        </p:spPr>
        <p:txBody>
          <a:bodyPr/>
          <a:lstStyle>
            <a:lvl1pPr>
              <a:defRPr sz="900"/>
            </a:lvl1pPr>
            <a:lvl2pPr>
              <a:defRPr sz="900"/>
            </a:lvl2pPr>
            <a:lvl3pPr>
              <a:defRPr sz="900"/>
            </a:lvl3pPr>
            <a:lvl4pPr>
              <a:defRPr sz="900"/>
            </a:lvl4pPr>
            <a:lvl5pPr>
              <a:defRPr sz="9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355606" y="500594"/>
            <a:ext cx="5454647" cy="780804"/>
          </a:xfrm>
          <a:prstGeom prst="rect">
            <a:avLst/>
          </a:prstGeom>
        </p:spPr>
        <p:txBody>
          <a:bodyPr/>
          <a:lstStyle>
            <a:lvl1pPr>
              <a:lnSpc>
                <a:spcPts val="2100"/>
              </a:lnSpc>
              <a:spcBef>
                <a:spcPts val="0"/>
              </a:spcBef>
              <a:spcAft>
                <a:spcPts val="0"/>
              </a:spcAft>
              <a:defRPr sz="2100" b="1" i="0" cap="all" baseline="0">
                <a:solidFill>
                  <a:srgbClr val="00BBD5"/>
                </a:solidFill>
              </a:defRPr>
            </a:lvl1pPr>
          </a:lstStyle>
          <a:p>
            <a:pPr lvl="0"/>
            <a:r>
              <a:rPr lang="en-AU" dirty="0"/>
              <a:t>Click to edit Master text styles</a:t>
            </a:r>
          </a:p>
        </p:txBody>
      </p:sp>
      <p:sp>
        <p:nvSpPr>
          <p:cNvPr id="6" name="Rectangle 5"/>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27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858000" cy="5143500"/>
          </a:xfrm>
          <a:prstGeom prst="rect">
            <a:avLst/>
          </a:prstGeom>
        </p:spPr>
        <p:txBody>
          <a:bodyPr/>
          <a:lstStyle/>
          <a:p>
            <a:endParaRPr lang="en-US" dirty="0"/>
          </a:p>
        </p:txBody>
      </p:sp>
      <p:sp>
        <p:nvSpPr>
          <p:cNvPr id="28" name="SmartArt Placeholder 25"/>
          <p:cNvSpPr>
            <a:spLocks noGrp="1"/>
          </p:cNvSpPr>
          <p:nvPr>
            <p:ph type="dgm" sz="quarter" idx="13"/>
          </p:nvPr>
        </p:nvSpPr>
        <p:spPr>
          <a:xfrm>
            <a:off x="3658240" y="4339466"/>
            <a:ext cx="3199763"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3512905" y="4339466"/>
            <a:ext cx="145334"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3710912" y="4395372"/>
            <a:ext cx="2970609" cy="400323"/>
          </a:xfrm>
          <a:prstGeom prst="rect">
            <a:avLst/>
          </a:prstGeom>
        </p:spPr>
        <p:txBody>
          <a:bodyPr lIns="36000" tIns="36000" rIns="36000" bIns="36000" anchor="ctr" anchorCtr="0"/>
          <a:lstStyle>
            <a:lvl1pPr>
              <a:defRPr sz="1200" b="1" i="0" cap="all" baseline="0"/>
            </a:lvl1pPr>
          </a:lstStyle>
          <a:p>
            <a:pPr lvl="0"/>
            <a:r>
              <a:rPr lang="en-AU" dirty="0"/>
              <a:t>Click to edit</a:t>
            </a:r>
          </a:p>
        </p:txBody>
      </p:sp>
    </p:spTree>
    <p:extLst>
      <p:ext uri="{BB962C8B-B14F-4D97-AF65-F5344CB8AC3E}">
        <p14:creationId xmlns:p14="http://schemas.microsoft.com/office/powerpoint/2010/main" val="3103644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5" y="1"/>
            <a:ext cx="6851909" cy="5143499"/>
          </a:xfrm>
          <a:prstGeom prst="rect">
            <a:avLst/>
          </a:prstGeom>
        </p:spPr>
      </p:pic>
      <p:sp>
        <p:nvSpPr>
          <p:cNvPr id="17" name="Text Placeholder 15"/>
          <p:cNvSpPr>
            <a:spLocks noGrp="1"/>
          </p:cNvSpPr>
          <p:nvPr>
            <p:ph type="body" sz="quarter" idx="15" hasCustomPrompt="1"/>
          </p:nvPr>
        </p:nvSpPr>
        <p:spPr>
          <a:xfrm>
            <a:off x="1406461" y="249129"/>
            <a:ext cx="3754658" cy="269873"/>
          </a:xfrm>
          <a:prstGeom prst="rect">
            <a:avLst/>
          </a:prstGeom>
        </p:spPr>
        <p:txBody>
          <a:bodyPr lIns="0" tIns="0" rIns="0" bIns="0">
            <a:noAutofit/>
          </a:bodyPr>
          <a:lstStyle>
            <a:lvl1pPr>
              <a:defRPr sz="2100" b="1" i="0" cap="all" baseline="0">
                <a:solidFill>
                  <a:srgbClr val="00BBD5"/>
                </a:solidFill>
              </a:defRPr>
            </a:lvl1pPr>
          </a:lstStyle>
          <a:p>
            <a:pPr lvl="0"/>
            <a:r>
              <a:rPr lang="en-US" dirty="0"/>
              <a:t>CLICK TO ADD TEXT</a:t>
            </a:r>
          </a:p>
        </p:txBody>
      </p:sp>
      <p:sp>
        <p:nvSpPr>
          <p:cNvPr id="7" name="TextBox 6"/>
          <p:cNvSpPr txBox="1"/>
          <p:nvPr userDrawn="1"/>
        </p:nvSpPr>
        <p:spPr>
          <a:xfrm>
            <a:off x="1180849" y="1550248"/>
            <a:ext cx="2602406" cy="365421"/>
          </a:xfrm>
          <a:prstGeom prst="rect">
            <a:avLst/>
          </a:prstGeom>
        </p:spPr>
        <p:txBody>
          <a:bodyPr wrap="square" rtlCol="0">
            <a:spAutoFit/>
          </a:bodyPr>
          <a:lstStyle/>
          <a:p>
            <a:pPr>
              <a:lnSpc>
                <a:spcPts val="2100"/>
              </a:lnSpc>
            </a:pPr>
            <a:endParaRPr lang="en-US" sz="2100" dirty="0">
              <a:solidFill>
                <a:srgbClr val="00BBD5"/>
              </a:solidFill>
            </a:endParaRPr>
          </a:p>
        </p:txBody>
      </p:sp>
      <p:sp>
        <p:nvSpPr>
          <p:cNvPr id="9" name="Picture Placeholder 8"/>
          <p:cNvSpPr>
            <a:spLocks noGrp="1"/>
          </p:cNvSpPr>
          <p:nvPr>
            <p:ph type="pic" sz="quarter" idx="16"/>
          </p:nvPr>
        </p:nvSpPr>
        <p:spPr>
          <a:xfrm>
            <a:off x="218056" y="854076"/>
            <a:ext cx="6421892" cy="3984625"/>
          </a:xfrm>
          <a:prstGeom prst="rect">
            <a:avLst/>
          </a:prstGeom>
          <a:ln w="3175">
            <a:solidFill>
              <a:schemeClr val="tx1"/>
            </a:solidFill>
          </a:ln>
        </p:spPr>
        <p:txBody>
          <a:bodyPr/>
          <a:lstStyle/>
          <a:p>
            <a:endParaRPr lang="en-US" dirty="0"/>
          </a:p>
        </p:txBody>
      </p:sp>
    </p:spTree>
    <p:extLst>
      <p:ext uri="{BB962C8B-B14F-4D97-AF65-F5344CB8AC3E}">
        <p14:creationId xmlns:p14="http://schemas.microsoft.com/office/powerpoint/2010/main" val="505040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5606" y="476256"/>
            <a:ext cx="6159497" cy="823913"/>
          </a:xfrm>
          <a:prstGeom prst="rect">
            <a:avLst/>
          </a:prstGeom>
        </p:spPr>
        <p:txBody>
          <a:bodyPr/>
          <a:lstStyle>
            <a:lvl1pPr>
              <a:lnSpc>
                <a:spcPts val="2100"/>
              </a:lnSpc>
              <a:defRPr sz="2100">
                <a:solidFill>
                  <a:schemeClr val="accent5">
                    <a:lumMod val="75000"/>
                  </a:schemeClr>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2" y="440657"/>
            <a:ext cx="279401" cy="78258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0"/>
          </p:nvPr>
        </p:nvSpPr>
        <p:spPr>
          <a:xfrm>
            <a:off x="356001" y="1531938"/>
            <a:ext cx="6159103" cy="3421062"/>
          </a:xfrm>
          <a:prstGeom prst="rect">
            <a:avLst/>
          </a:prstGeom>
        </p:spPr>
        <p:txBody>
          <a:bodyPr/>
          <a:lstStyle/>
          <a:p>
            <a:endParaRPr lang="en-US" dirty="0"/>
          </a:p>
        </p:txBody>
      </p:sp>
    </p:spTree>
    <p:extLst>
      <p:ext uri="{BB962C8B-B14F-4D97-AF65-F5344CB8AC3E}">
        <p14:creationId xmlns:p14="http://schemas.microsoft.com/office/powerpoint/2010/main" val="2792712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5" y="1"/>
            <a:ext cx="6851909" cy="5143499"/>
          </a:xfrm>
          <a:prstGeom prst="rect">
            <a:avLst/>
          </a:prstGeom>
        </p:spPr>
      </p:pic>
      <p:sp>
        <p:nvSpPr>
          <p:cNvPr id="10" name="Text Placeholder 15"/>
          <p:cNvSpPr>
            <a:spLocks noGrp="1"/>
          </p:cNvSpPr>
          <p:nvPr>
            <p:ph type="body" sz="quarter" idx="15"/>
          </p:nvPr>
        </p:nvSpPr>
        <p:spPr>
          <a:xfrm>
            <a:off x="1196692" y="2471358"/>
            <a:ext cx="4557503" cy="202876"/>
          </a:xfrm>
          <a:prstGeom prst="rect">
            <a:avLst/>
          </a:prstGeom>
        </p:spPr>
        <p:txBody>
          <a:bodyPr lIns="0" tIns="0" rIns="0" bIns="0">
            <a:spAutoFit/>
          </a:bodyPr>
          <a:lstStyle>
            <a:lvl1pPr>
              <a:lnSpc>
                <a:spcPts val="1650"/>
              </a:lnSpc>
              <a:defRPr sz="135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196695" y="2874468"/>
            <a:ext cx="2775347" cy="467915"/>
          </a:xfrm>
          <a:prstGeom prst="rect">
            <a:avLst/>
          </a:prstGeom>
        </p:spPr>
        <p:txBody>
          <a:bodyPr lIns="0" tIns="0" rIns="0" bIns="0">
            <a:noAutofit/>
          </a:bodyPr>
          <a:lstStyle>
            <a:lvl1pPr>
              <a:lnSpc>
                <a:spcPts val="1050"/>
              </a:lnSpc>
              <a:defRPr sz="9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108784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hapter: Corporate &amp; Commercial (Default)">
    <p:spTree>
      <p:nvGrpSpPr>
        <p:cNvPr id="1" name=""/>
        <p:cNvGrpSpPr/>
        <p:nvPr/>
      </p:nvGrpSpPr>
      <p:grpSpPr>
        <a:xfrm>
          <a:off x="0" y="0"/>
          <a:ext cx="0" cy="0"/>
          <a:chOff x="0" y="0"/>
          <a:chExt cx="0" cy="0"/>
        </a:xfrm>
      </p:grpSpPr>
      <p:sp>
        <p:nvSpPr>
          <p:cNvPr id="2" name="Rectangle 1"/>
          <p:cNvSpPr/>
          <p:nvPr userDrawn="1"/>
        </p:nvSpPr>
        <p:spPr>
          <a:xfrm>
            <a:off x="0" y="0"/>
            <a:ext cx="6858000" cy="5143500"/>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userDrawn="1"/>
        </p:nvSpPr>
        <p:spPr>
          <a:xfrm>
            <a:off x="1" y="1011807"/>
            <a:ext cx="164768" cy="840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15"/>
          <p:cNvSpPr>
            <a:spLocks noGrp="1"/>
          </p:cNvSpPr>
          <p:nvPr>
            <p:ph type="body" sz="quarter" idx="15"/>
          </p:nvPr>
        </p:nvSpPr>
        <p:spPr>
          <a:xfrm>
            <a:off x="325471" y="1011807"/>
            <a:ext cx="3754658" cy="840746"/>
          </a:xfrm>
          <a:prstGeom prst="rect">
            <a:avLst/>
          </a:prstGeom>
        </p:spPr>
        <p:txBody>
          <a:bodyPr lIns="0" tIns="0" rIns="0" bIns="0">
            <a:noAutofit/>
          </a:bodyPr>
          <a:lstStyle>
            <a:lvl1pPr>
              <a:lnSpc>
                <a:spcPts val="2700"/>
              </a:lnSpc>
              <a:spcBef>
                <a:spcPts val="0"/>
              </a:spcBef>
              <a:spcAft>
                <a:spcPts val="0"/>
              </a:spcAft>
              <a:defRPr sz="2700" b="1" cap="all" baseline="0">
                <a:solidFill>
                  <a:schemeClr val="bg1"/>
                </a:solidFill>
              </a:defRPr>
            </a:lvl1pPr>
          </a:lstStyle>
          <a:p>
            <a:pPr lvl="0"/>
            <a:endParaRPr lang="en-US" dirty="0"/>
          </a:p>
        </p:txBody>
      </p:sp>
    </p:spTree>
    <p:extLst>
      <p:ext uri="{BB962C8B-B14F-4D97-AF65-F5344CB8AC3E}">
        <p14:creationId xmlns:p14="http://schemas.microsoft.com/office/powerpoint/2010/main" val="2980665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355608" y="1531210"/>
            <a:ext cx="1822847" cy="1031875"/>
          </a:xfrm>
          <a:prstGeom prst="rect">
            <a:avLst/>
          </a:prstGeom>
        </p:spPr>
        <p:txBody>
          <a:bodyPr/>
          <a:lstStyle>
            <a:lvl1pPr>
              <a:defRPr sz="900"/>
            </a:lvl1pPr>
            <a:lvl2pPr>
              <a:defRPr sz="900"/>
            </a:lvl2pPr>
            <a:lvl3pPr>
              <a:defRPr sz="900"/>
            </a:lvl3pPr>
            <a:lvl4pPr>
              <a:defRPr sz="900"/>
            </a:lvl4pPr>
            <a:lvl5pPr>
              <a:defRPr sz="9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355607" y="500594"/>
            <a:ext cx="5454647" cy="780804"/>
          </a:xfrm>
          <a:prstGeom prst="rect">
            <a:avLst/>
          </a:prstGeom>
        </p:spPr>
        <p:txBody>
          <a:bodyPr/>
          <a:lstStyle>
            <a:lvl1pPr>
              <a:lnSpc>
                <a:spcPts val="2100"/>
              </a:lnSpc>
              <a:spcBef>
                <a:spcPts val="0"/>
              </a:spcBef>
              <a:spcAft>
                <a:spcPts val="0"/>
              </a:spcAft>
              <a:defRPr sz="2100" b="1" i="0" cap="all" baseline="0">
                <a:solidFill>
                  <a:srgbClr val="00BBD5"/>
                </a:solidFill>
              </a:defRPr>
            </a:lvl1pPr>
          </a:lstStyle>
          <a:p>
            <a:pPr lvl="0"/>
            <a:r>
              <a:rPr lang="en-AU" dirty="0"/>
              <a:t>Click to edit Master text styles</a:t>
            </a:r>
          </a:p>
        </p:txBody>
      </p:sp>
      <p:sp>
        <p:nvSpPr>
          <p:cNvPr id="6" name="Rectangle 5"/>
          <p:cNvSpPr/>
          <p:nvPr userDrawn="1"/>
        </p:nvSpPr>
        <p:spPr>
          <a:xfrm>
            <a:off x="2" y="440657"/>
            <a:ext cx="279401"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5161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858000" cy="5143500"/>
          </a:xfrm>
          <a:prstGeom prst="rect">
            <a:avLst/>
          </a:prstGeom>
        </p:spPr>
        <p:txBody>
          <a:bodyPr/>
          <a:lstStyle/>
          <a:p>
            <a:endParaRPr lang="en-US"/>
          </a:p>
        </p:txBody>
      </p:sp>
      <p:sp>
        <p:nvSpPr>
          <p:cNvPr id="28" name="SmartArt Placeholder 25"/>
          <p:cNvSpPr>
            <a:spLocks noGrp="1"/>
          </p:cNvSpPr>
          <p:nvPr>
            <p:ph type="dgm" sz="quarter" idx="13"/>
          </p:nvPr>
        </p:nvSpPr>
        <p:spPr>
          <a:xfrm>
            <a:off x="3658241" y="4339467"/>
            <a:ext cx="3199763"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3512905" y="4339467"/>
            <a:ext cx="145334"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3710912" y="4395372"/>
            <a:ext cx="2970609" cy="400323"/>
          </a:xfrm>
          <a:prstGeom prst="rect">
            <a:avLst/>
          </a:prstGeom>
        </p:spPr>
        <p:txBody>
          <a:bodyPr lIns="36000" tIns="36000" rIns="36000" bIns="36000" anchor="ctr" anchorCtr="0"/>
          <a:lstStyle>
            <a:lvl1pPr>
              <a:defRPr sz="1200" b="1" i="0" cap="all" baseline="0"/>
            </a:lvl1pPr>
          </a:lstStyle>
          <a:p>
            <a:pPr lvl="0"/>
            <a:r>
              <a:rPr lang="en-AU" dirty="0"/>
              <a:t>Click to edit</a:t>
            </a:r>
          </a:p>
        </p:txBody>
      </p:sp>
    </p:spTree>
    <p:extLst>
      <p:ext uri="{BB962C8B-B14F-4D97-AF65-F5344CB8AC3E}">
        <p14:creationId xmlns:p14="http://schemas.microsoft.com/office/powerpoint/2010/main" val="274036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jpeg"/><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5" r:id="rId2"/>
    <p:sldLayoutId id="2147483677" r:id="rId3"/>
    <p:sldLayoutId id="2147483728" r:id="rId4"/>
    <p:sldLayoutId id="214748367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342884" rtl="0" fontAlgn="base">
        <a:lnSpc>
          <a:spcPts val="1650"/>
        </a:lnSpc>
        <a:spcBef>
          <a:spcPct val="0"/>
        </a:spcBef>
        <a:spcAft>
          <a:spcPct val="0"/>
        </a:spcAft>
        <a:defRPr sz="1500" b="1" i="0" kern="1200" cap="all" spc="0" baseline="0">
          <a:solidFill>
            <a:schemeClr val="tx1">
              <a:lumMod val="50000"/>
            </a:schemeClr>
          </a:solidFill>
          <a:latin typeface="Arial"/>
          <a:ea typeface="MS PGothic" pitchFamily="34" charset="-128"/>
          <a:cs typeface="Arial"/>
        </a:defRPr>
      </a:lvl1pPr>
      <a:lvl2pPr algn="l" defTabSz="342884" rtl="0" fontAlgn="base">
        <a:spcBef>
          <a:spcPct val="0"/>
        </a:spcBef>
        <a:spcAft>
          <a:spcPct val="0"/>
        </a:spcAft>
        <a:defRPr sz="1800">
          <a:solidFill>
            <a:srgbClr val="686369"/>
          </a:solidFill>
          <a:latin typeface="Arial" pitchFamily="34" charset="0"/>
          <a:ea typeface="MS PGothic" pitchFamily="34" charset="-128"/>
        </a:defRPr>
      </a:lvl2pPr>
      <a:lvl3pPr algn="l" defTabSz="342884" rtl="0" fontAlgn="base">
        <a:spcBef>
          <a:spcPct val="0"/>
        </a:spcBef>
        <a:spcAft>
          <a:spcPct val="0"/>
        </a:spcAft>
        <a:defRPr sz="1800">
          <a:solidFill>
            <a:srgbClr val="686369"/>
          </a:solidFill>
          <a:latin typeface="Arial" pitchFamily="34" charset="0"/>
          <a:ea typeface="MS PGothic" pitchFamily="34" charset="-128"/>
        </a:defRPr>
      </a:lvl3pPr>
      <a:lvl4pPr algn="l" defTabSz="342884" rtl="0" fontAlgn="base">
        <a:spcBef>
          <a:spcPct val="0"/>
        </a:spcBef>
        <a:spcAft>
          <a:spcPct val="0"/>
        </a:spcAft>
        <a:defRPr sz="1800">
          <a:solidFill>
            <a:srgbClr val="686369"/>
          </a:solidFill>
          <a:latin typeface="Arial" pitchFamily="34" charset="0"/>
          <a:ea typeface="MS PGothic" pitchFamily="34" charset="-128"/>
        </a:defRPr>
      </a:lvl4pPr>
      <a:lvl5pPr algn="l" defTabSz="342884" rtl="0" fontAlgn="base">
        <a:spcBef>
          <a:spcPct val="0"/>
        </a:spcBef>
        <a:spcAft>
          <a:spcPct val="0"/>
        </a:spcAft>
        <a:defRPr sz="1800">
          <a:solidFill>
            <a:srgbClr val="686369"/>
          </a:solidFill>
          <a:latin typeface="Arial" pitchFamily="34" charset="0"/>
          <a:ea typeface="MS PGothic" pitchFamily="34" charset="-128"/>
        </a:defRPr>
      </a:lvl5pPr>
      <a:lvl6pPr marL="342884" algn="l" defTabSz="342884" rtl="0" fontAlgn="base">
        <a:spcBef>
          <a:spcPct val="0"/>
        </a:spcBef>
        <a:spcAft>
          <a:spcPct val="0"/>
        </a:spcAft>
        <a:defRPr sz="1800">
          <a:solidFill>
            <a:srgbClr val="686369"/>
          </a:solidFill>
          <a:latin typeface="Arial" pitchFamily="34" charset="0"/>
          <a:ea typeface="MS PGothic" pitchFamily="34" charset="-128"/>
        </a:defRPr>
      </a:lvl6pPr>
      <a:lvl7pPr marL="685766" algn="l" defTabSz="342884" rtl="0" fontAlgn="base">
        <a:spcBef>
          <a:spcPct val="0"/>
        </a:spcBef>
        <a:spcAft>
          <a:spcPct val="0"/>
        </a:spcAft>
        <a:defRPr sz="1800">
          <a:solidFill>
            <a:srgbClr val="686369"/>
          </a:solidFill>
          <a:latin typeface="Arial" pitchFamily="34" charset="0"/>
          <a:ea typeface="MS PGothic" pitchFamily="34" charset="-128"/>
        </a:defRPr>
      </a:lvl7pPr>
      <a:lvl8pPr marL="1028649" algn="l" defTabSz="342884" rtl="0" fontAlgn="base">
        <a:spcBef>
          <a:spcPct val="0"/>
        </a:spcBef>
        <a:spcAft>
          <a:spcPct val="0"/>
        </a:spcAft>
        <a:defRPr sz="1800">
          <a:solidFill>
            <a:srgbClr val="686369"/>
          </a:solidFill>
          <a:latin typeface="Arial" pitchFamily="34" charset="0"/>
          <a:ea typeface="MS PGothic" pitchFamily="34" charset="-128"/>
        </a:defRPr>
      </a:lvl8pPr>
      <a:lvl9pPr marL="1371532" algn="l" defTabSz="342884" rtl="0" fontAlgn="base">
        <a:spcBef>
          <a:spcPct val="0"/>
        </a:spcBef>
        <a:spcAft>
          <a:spcPct val="0"/>
        </a:spcAft>
        <a:defRPr sz="1800">
          <a:solidFill>
            <a:srgbClr val="686369"/>
          </a:solidFill>
          <a:latin typeface="Arial" pitchFamily="34" charset="0"/>
          <a:ea typeface="MS PGothic" pitchFamily="34" charset="-128"/>
        </a:defRPr>
      </a:lvl9pPr>
    </p:titleStyle>
    <p:bodyStyle>
      <a:lvl1pPr algn="l" defTabSz="342884" rtl="0" fontAlgn="base">
        <a:spcBef>
          <a:spcPct val="20000"/>
        </a:spcBef>
        <a:spcAft>
          <a:spcPts val="450"/>
        </a:spcAft>
        <a:buFont typeface="Arial" pitchFamily="34" charset="0"/>
        <a:defRPr sz="1500" kern="1200">
          <a:solidFill>
            <a:schemeClr val="tx1">
              <a:lumMod val="50000"/>
            </a:schemeClr>
          </a:solidFill>
          <a:latin typeface="Arial"/>
          <a:ea typeface="MS PGothic" pitchFamily="34" charset="-128"/>
          <a:cs typeface="Arial"/>
        </a:defRPr>
      </a:lvl1pPr>
      <a:lvl2pPr algn="l" defTabSz="342884"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342884"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28582" indent="-128582" algn="l" defTabSz="342884"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271451" indent="-138107" algn="l" defTabSz="342884"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016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342884" rtl="0" fontAlgn="base">
        <a:lnSpc>
          <a:spcPts val="1650"/>
        </a:lnSpc>
        <a:spcBef>
          <a:spcPct val="0"/>
        </a:spcBef>
        <a:spcAft>
          <a:spcPct val="0"/>
        </a:spcAft>
        <a:defRPr sz="1500" b="1" i="0" kern="1200" cap="all" spc="0" baseline="0">
          <a:solidFill>
            <a:schemeClr val="tx1">
              <a:lumMod val="50000"/>
            </a:schemeClr>
          </a:solidFill>
          <a:latin typeface="Arial"/>
          <a:ea typeface="MS PGothic" pitchFamily="34" charset="-128"/>
          <a:cs typeface="Arial"/>
        </a:defRPr>
      </a:lvl1pPr>
      <a:lvl2pPr algn="l" defTabSz="342884" rtl="0" fontAlgn="base">
        <a:spcBef>
          <a:spcPct val="0"/>
        </a:spcBef>
        <a:spcAft>
          <a:spcPct val="0"/>
        </a:spcAft>
        <a:defRPr sz="1800">
          <a:solidFill>
            <a:srgbClr val="686369"/>
          </a:solidFill>
          <a:latin typeface="Arial" pitchFamily="34" charset="0"/>
          <a:ea typeface="MS PGothic" pitchFamily="34" charset="-128"/>
        </a:defRPr>
      </a:lvl2pPr>
      <a:lvl3pPr algn="l" defTabSz="342884" rtl="0" fontAlgn="base">
        <a:spcBef>
          <a:spcPct val="0"/>
        </a:spcBef>
        <a:spcAft>
          <a:spcPct val="0"/>
        </a:spcAft>
        <a:defRPr sz="1800">
          <a:solidFill>
            <a:srgbClr val="686369"/>
          </a:solidFill>
          <a:latin typeface="Arial" pitchFamily="34" charset="0"/>
          <a:ea typeface="MS PGothic" pitchFamily="34" charset="-128"/>
        </a:defRPr>
      </a:lvl3pPr>
      <a:lvl4pPr algn="l" defTabSz="342884" rtl="0" fontAlgn="base">
        <a:spcBef>
          <a:spcPct val="0"/>
        </a:spcBef>
        <a:spcAft>
          <a:spcPct val="0"/>
        </a:spcAft>
        <a:defRPr sz="1800">
          <a:solidFill>
            <a:srgbClr val="686369"/>
          </a:solidFill>
          <a:latin typeface="Arial" pitchFamily="34" charset="0"/>
          <a:ea typeface="MS PGothic" pitchFamily="34" charset="-128"/>
        </a:defRPr>
      </a:lvl4pPr>
      <a:lvl5pPr algn="l" defTabSz="342884" rtl="0" fontAlgn="base">
        <a:spcBef>
          <a:spcPct val="0"/>
        </a:spcBef>
        <a:spcAft>
          <a:spcPct val="0"/>
        </a:spcAft>
        <a:defRPr sz="1800">
          <a:solidFill>
            <a:srgbClr val="686369"/>
          </a:solidFill>
          <a:latin typeface="Arial" pitchFamily="34" charset="0"/>
          <a:ea typeface="MS PGothic" pitchFamily="34" charset="-128"/>
        </a:defRPr>
      </a:lvl5pPr>
      <a:lvl6pPr marL="342884" algn="l" defTabSz="342884" rtl="0" fontAlgn="base">
        <a:spcBef>
          <a:spcPct val="0"/>
        </a:spcBef>
        <a:spcAft>
          <a:spcPct val="0"/>
        </a:spcAft>
        <a:defRPr sz="1800">
          <a:solidFill>
            <a:srgbClr val="686369"/>
          </a:solidFill>
          <a:latin typeface="Arial" pitchFamily="34" charset="0"/>
          <a:ea typeface="MS PGothic" pitchFamily="34" charset="-128"/>
        </a:defRPr>
      </a:lvl6pPr>
      <a:lvl7pPr marL="685766" algn="l" defTabSz="342884" rtl="0" fontAlgn="base">
        <a:spcBef>
          <a:spcPct val="0"/>
        </a:spcBef>
        <a:spcAft>
          <a:spcPct val="0"/>
        </a:spcAft>
        <a:defRPr sz="1800">
          <a:solidFill>
            <a:srgbClr val="686369"/>
          </a:solidFill>
          <a:latin typeface="Arial" pitchFamily="34" charset="0"/>
          <a:ea typeface="MS PGothic" pitchFamily="34" charset="-128"/>
        </a:defRPr>
      </a:lvl7pPr>
      <a:lvl8pPr marL="1028649" algn="l" defTabSz="342884" rtl="0" fontAlgn="base">
        <a:spcBef>
          <a:spcPct val="0"/>
        </a:spcBef>
        <a:spcAft>
          <a:spcPct val="0"/>
        </a:spcAft>
        <a:defRPr sz="1800">
          <a:solidFill>
            <a:srgbClr val="686369"/>
          </a:solidFill>
          <a:latin typeface="Arial" pitchFamily="34" charset="0"/>
          <a:ea typeface="MS PGothic" pitchFamily="34" charset="-128"/>
        </a:defRPr>
      </a:lvl8pPr>
      <a:lvl9pPr marL="1371532" algn="l" defTabSz="342884" rtl="0" fontAlgn="base">
        <a:spcBef>
          <a:spcPct val="0"/>
        </a:spcBef>
        <a:spcAft>
          <a:spcPct val="0"/>
        </a:spcAft>
        <a:defRPr sz="1800">
          <a:solidFill>
            <a:srgbClr val="686369"/>
          </a:solidFill>
          <a:latin typeface="Arial" pitchFamily="34" charset="0"/>
          <a:ea typeface="MS PGothic" pitchFamily="34" charset="-128"/>
        </a:defRPr>
      </a:lvl9pPr>
    </p:titleStyle>
    <p:bodyStyle>
      <a:lvl1pPr algn="l" defTabSz="342884" rtl="0" fontAlgn="base">
        <a:spcBef>
          <a:spcPct val="20000"/>
        </a:spcBef>
        <a:spcAft>
          <a:spcPts val="450"/>
        </a:spcAft>
        <a:buFont typeface="Arial" pitchFamily="34" charset="0"/>
        <a:defRPr sz="1500" kern="1200">
          <a:solidFill>
            <a:schemeClr val="tx1">
              <a:lumMod val="50000"/>
            </a:schemeClr>
          </a:solidFill>
          <a:latin typeface="Arial"/>
          <a:ea typeface="MS PGothic" pitchFamily="34" charset="-128"/>
          <a:cs typeface="Arial"/>
        </a:defRPr>
      </a:lvl1pPr>
      <a:lvl2pPr algn="l" defTabSz="342884"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342884"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28582" indent="-128582" algn="l" defTabSz="342884"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271451" indent="-138107" algn="l" defTabSz="342884"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69" y="9028"/>
            <a:ext cx="6852682" cy="5143500"/>
          </a:xfrm>
          <a:prstGeom prst="rect">
            <a:avLst/>
          </a:prstGeom>
        </p:spPr>
      </p:pic>
      <p:sp>
        <p:nvSpPr>
          <p:cNvPr id="8" name="Rectangle 7"/>
          <p:cNvSpPr/>
          <p:nvPr userDrawn="1"/>
        </p:nvSpPr>
        <p:spPr bwMode="auto">
          <a:xfrm>
            <a:off x="5979565" y="4383423"/>
            <a:ext cx="550268" cy="609042"/>
          </a:xfrm>
          <a:prstGeom prst="rect">
            <a:avLst/>
          </a:prstGeom>
          <a:solidFill>
            <a:schemeClr val="bg1"/>
          </a:solidFill>
          <a:ln w="9525" cap="flat" cmpd="sng" algn="ctr">
            <a:noFill/>
            <a:prstDash val="solid"/>
            <a:round/>
            <a:headEnd type="none" w="med" len="med"/>
            <a:tailEnd type="none" w="med" len="med"/>
          </a:ln>
          <a:effectLst/>
        </p:spPr>
        <p:txBody>
          <a:bodyPr vert="horz" wrap="square" lIns="50777" tIns="25389" rIns="50777" bIns="25389" numCol="1" rtlCol="0" anchor="ctr" anchorCtr="0" compatLnSpc="1">
            <a:prstTxWarp prst="textNoShape">
              <a:avLst/>
            </a:prstTxWarp>
          </a:bodyPr>
          <a:lstStyle/>
          <a:p>
            <a:pPr marL="0" marR="0" indent="0" algn="l" defTabSz="507611" rtl="0" eaLnBrk="1" fontAlgn="base" latinLnBrk="0" hangingPunct="1">
              <a:lnSpc>
                <a:spcPct val="100000"/>
              </a:lnSpc>
              <a:spcBef>
                <a:spcPct val="0"/>
              </a:spcBef>
              <a:spcAft>
                <a:spcPct val="0"/>
              </a:spcAft>
              <a:buClrTx/>
              <a:buSzTx/>
              <a:buFontTx/>
              <a:buNone/>
              <a:tabLst/>
            </a:pPr>
            <a:endParaRPr kumimoji="0" lang="en-GB" sz="1785" b="1" i="0" u="none" strike="noStrike" cap="none" normalizeH="0" baseline="-25000">
              <a:ln>
                <a:noFill/>
              </a:ln>
              <a:solidFill>
                <a:schemeClr val="bg1"/>
              </a:solidFill>
              <a:effectLst/>
              <a:latin typeface="Arial" charset="0"/>
            </a:endParaRPr>
          </a:p>
        </p:txBody>
      </p:sp>
      <p:pic>
        <p:nvPicPr>
          <p:cNvPr id="9" name="Picture 2" descr="C:\Users\courtney.pearson\Documents\My Received Files\AJM_JV_Logo.jp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168752" y="4427683"/>
            <a:ext cx="593688" cy="649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03576" y="4842098"/>
            <a:ext cx="3131590" cy="186526"/>
          </a:xfrm>
          <a:prstGeom prst="rect">
            <a:avLst/>
          </a:prstGeom>
        </p:spPr>
        <p:txBody>
          <a:bodyPr wrap="square">
            <a:spAutoFit/>
          </a:bodyPr>
          <a:lstStyle/>
          <a:p>
            <a:pPr algn="r"/>
            <a:r>
              <a:rPr lang="en-AU" sz="612" b="0" baseline="0" dirty="0">
                <a:solidFill>
                  <a:schemeClr val="tx1"/>
                </a:solidFill>
              </a:rPr>
              <a:t>Aurecon Jacobs Mott MacDonald in association with Grimshaw</a:t>
            </a:r>
            <a:endParaRPr lang="en-GB" sz="612" b="0" baseline="0" dirty="0">
              <a:solidFill>
                <a:schemeClr val="tx1"/>
              </a:solidFill>
            </a:endParaRPr>
          </a:p>
        </p:txBody>
      </p:sp>
    </p:spTree>
    <p:extLst>
      <p:ext uri="{BB962C8B-B14F-4D97-AF65-F5344CB8AC3E}">
        <p14:creationId xmlns:p14="http://schemas.microsoft.com/office/powerpoint/2010/main" val="1595622882"/>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507611" rtl="0" eaLnBrk="1" fontAlgn="base" hangingPunct="1">
        <a:spcBef>
          <a:spcPct val="0"/>
        </a:spcBef>
        <a:spcAft>
          <a:spcPct val="0"/>
        </a:spcAft>
        <a:defRPr sz="1785" b="1">
          <a:solidFill>
            <a:srgbClr val="7AB800"/>
          </a:solidFill>
          <a:latin typeface="+mj-lt"/>
          <a:ea typeface="+mj-ea"/>
          <a:cs typeface="+mj-cs"/>
        </a:defRPr>
      </a:lvl1pPr>
      <a:lvl2pPr algn="l" defTabSz="507611" rtl="0" eaLnBrk="1" fontAlgn="base" hangingPunct="1">
        <a:spcBef>
          <a:spcPct val="0"/>
        </a:spcBef>
        <a:spcAft>
          <a:spcPct val="0"/>
        </a:spcAft>
        <a:defRPr sz="1785" b="1">
          <a:solidFill>
            <a:srgbClr val="7AB800"/>
          </a:solidFill>
          <a:latin typeface="Arial" charset="0"/>
        </a:defRPr>
      </a:lvl2pPr>
      <a:lvl3pPr algn="l" defTabSz="507611" rtl="0" eaLnBrk="1" fontAlgn="base" hangingPunct="1">
        <a:spcBef>
          <a:spcPct val="0"/>
        </a:spcBef>
        <a:spcAft>
          <a:spcPct val="0"/>
        </a:spcAft>
        <a:defRPr sz="1785" b="1">
          <a:solidFill>
            <a:srgbClr val="7AB800"/>
          </a:solidFill>
          <a:latin typeface="Arial" charset="0"/>
        </a:defRPr>
      </a:lvl3pPr>
      <a:lvl4pPr algn="l" defTabSz="507611" rtl="0" eaLnBrk="1" fontAlgn="base" hangingPunct="1">
        <a:spcBef>
          <a:spcPct val="0"/>
        </a:spcBef>
        <a:spcAft>
          <a:spcPct val="0"/>
        </a:spcAft>
        <a:defRPr sz="1785" b="1">
          <a:solidFill>
            <a:srgbClr val="7AB800"/>
          </a:solidFill>
          <a:latin typeface="Arial" charset="0"/>
        </a:defRPr>
      </a:lvl4pPr>
      <a:lvl5pPr algn="l" defTabSz="507611" rtl="0" eaLnBrk="1" fontAlgn="base" hangingPunct="1">
        <a:spcBef>
          <a:spcPct val="0"/>
        </a:spcBef>
        <a:spcAft>
          <a:spcPct val="0"/>
        </a:spcAft>
        <a:defRPr sz="1785" b="1">
          <a:solidFill>
            <a:srgbClr val="7AB800"/>
          </a:solidFill>
          <a:latin typeface="Arial" charset="0"/>
        </a:defRPr>
      </a:lvl5pPr>
      <a:lvl6pPr marL="233160" algn="l" defTabSz="507611" rtl="0" eaLnBrk="1" fontAlgn="base" hangingPunct="1">
        <a:spcBef>
          <a:spcPct val="0"/>
        </a:spcBef>
        <a:spcAft>
          <a:spcPct val="0"/>
        </a:spcAft>
        <a:defRPr sz="1785" b="1">
          <a:solidFill>
            <a:srgbClr val="7AB800"/>
          </a:solidFill>
          <a:latin typeface="Arial" charset="0"/>
        </a:defRPr>
      </a:lvl6pPr>
      <a:lvl7pPr marL="466320" algn="l" defTabSz="507611" rtl="0" eaLnBrk="1" fontAlgn="base" hangingPunct="1">
        <a:spcBef>
          <a:spcPct val="0"/>
        </a:spcBef>
        <a:spcAft>
          <a:spcPct val="0"/>
        </a:spcAft>
        <a:defRPr sz="1785" b="1">
          <a:solidFill>
            <a:srgbClr val="7AB800"/>
          </a:solidFill>
          <a:latin typeface="Arial" charset="0"/>
        </a:defRPr>
      </a:lvl7pPr>
      <a:lvl8pPr marL="699482" algn="l" defTabSz="507611" rtl="0" eaLnBrk="1" fontAlgn="base" hangingPunct="1">
        <a:spcBef>
          <a:spcPct val="0"/>
        </a:spcBef>
        <a:spcAft>
          <a:spcPct val="0"/>
        </a:spcAft>
        <a:defRPr sz="1785" b="1">
          <a:solidFill>
            <a:srgbClr val="7AB800"/>
          </a:solidFill>
          <a:latin typeface="Arial" charset="0"/>
        </a:defRPr>
      </a:lvl8pPr>
      <a:lvl9pPr marL="932642" algn="l" defTabSz="507611" rtl="0" eaLnBrk="1" fontAlgn="base" hangingPunct="1">
        <a:spcBef>
          <a:spcPct val="0"/>
        </a:spcBef>
        <a:spcAft>
          <a:spcPct val="0"/>
        </a:spcAft>
        <a:defRPr sz="1785" b="1">
          <a:solidFill>
            <a:srgbClr val="7AB800"/>
          </a:solidFill>
          <a:latin typeface="Arial" charset="0"/>
        </a:defRPr>
      </a:lvl9pPr>
    </p:titleStyle>
    <p:bodyStyle>
      <a:lvl1pPr marL="174871" indent="-174871" algn="l" defTabSz="507611" rtl="0" eaLnBrk="1" fontAlgn="base" hangingPunct="1">
        <a:spcBef>
          <a:spcPct val="20000"/>
        </a:spcBef>
        <a:spcAft>
          <a:spcPct val="0"/>
        </a:spcAft>
        <a:defRPr sz="765">
          <a:solidFill>
            <a:srgbClr val="7AB800"/>
          </a:solidFill>
          <a:latin typeface="+mn-lt"/>
          <a:ea typeface="+mn-ea"/>
          <a:cs typeface="+mn-cs"/>
        </a:defRPr>
      </a:lvl1pPr>
      <a:lvl2pPr marL="297928" indent="3239" algn="l" defTabSz="507611" rtl="0" eaLnBrk="1" fontAlgn="base" hangingPunct="1">
        <a:spcBef>
          <a:spcPct val="20000"/>
        </a:spcBef>
        <a:spcAft>
          <a:spcPct val="0"/>
        </a:spcAft>
        <a:defRPr sz="765">
          <a:solidFill>
            <a:srgbClr val="7AB800"/>
          </a:solidFill>
          <a:latin typeface="+mn-lt"/>
        </a:defRPr>
      </a:lvl2pPr>
      <a:lvl3pPr marL="803108" indent="-254210" algn="l" defTabSz="507611" rtl="0" eaLnBrk="1" fontAlgn="base" hangingPunct="1">
        <a:spcBef>
          <a:spcPct val="20000"/>
        </a:spcBef>
        <a:spcAft>
          <a:spcPct val="0"/>
        </a:spcAft>
        <a:buChar char="•"/>
        <a:defRPr sz="1326">
          <a:solidFill>
            <a:schemeClr val="tx1"/>
          </a:solidFill>
          <a:latin typeface="+mn-lt"/>
        </a:defRPr>
      </a:lvl3pPr>
      <a:lvl4pPr marL="1113989" indent="-211303" algn="l" defTabSz="507611" rtl="0" eaLnBrk="1" fontAlgn="base" hangingPunct="1">
        <a:spcBef>
          <a:spcPct val="20000"/>
        </a:spcBef>
        <a:spcAft>
          <a:spcPct val="0"/>
        </a:spcAft>
        <a:buChar char="–"/>
        <a:defRPr sz="1122">
          <a:solidFill>
            <a:schemeClr val="tx1"/>
          </a:solidFill>
          <a:latin typeface="+mn-lt"/>
        </a:defRPr>
      </a:lvl4pPr>
      <a:lvl5pPr marL="1425678" indent="-212112" algn="l" defTabSz="507611" rtl="0" eaLnBrk="1" fontAlgn="base" hangingPunct="1">
        <a:spcBef>
          <a:spcPct val="20000"/>
        </a:spcBef>
        <a:spcAft>
          <a:spcPct val="0"/>
        </a:spcAft>
        <a:buChar char="»"/>
        <a:defRPr sz="1122">
          <a:solidFill>
            <a:schemeClr val="tx1"/>
          </a:solidFill>
          <a:latin typeface="+mn-lt"/>
        </a:defRPr>
      </a:lvl5pPr>
      <a:lvl6pPr marL="1658840" indent="-212112" algn="l" defTabSz="507611" rtl="0" eaLnBrk="1" fontAlgn="base" hangingPunct="1">
        <a:spcBef>
          <a:spcPct val="20000"/>
        </a:spcBef>
        <a:spcAft>
          <a:spcPct val="0"/>
        </a:spcAft>
        <a:buChar char="»"/>
        <a:defRPr sz="1122">
          <a:solidFill>
            <a:schemeClr val="tx1"/>
          </a:solidFill>
          <a:latin typeface="+mn-lt"/>
        </a:defRPr>
      </a:lvl6pPr>
      <a:lvl7pPr marL="1892000" indent="-212112" algn="l" defTabSz="507611" rtl="0" eaLnBrk="1" fontAlgn="base" hangingPunct="1">
        <a:spcBef>
          <a:spcPct val="20000"/>
        </a:spcBef>
        <a:spcAft>
          <a:spcPct val="0"/>
        </a:spcAft>
        <a:buChar char="»"/>
        <a:defRPr sz="1122">
          <a:solidFill>
            <a:schemeClr val="tx1"/>
          </a:solidFill>
          <a:latin typeface="+mn-lt"/>
        </a:defRPr>
      </a:lvl7pPr>
      <a:lvl8pPr marL="2125160" indent="-212112" algn="l" defTabSz="507611" rtl="0" eaLnBrk="1" fontAlgn="base" hangingPunct="1">
        <a:spcBef>
          <a:spcPct val="20000"/>
        </a:spcBef>
        <a:spcAft>
          <a:spcPct val="0"/>
        </a:spcAft>
        <a:buChar char="»"/>
        <a:defRPr sz="1122">
          <a:solidFill>
            <a:schemeClr val="tx1"/>
          </a:solidFill>
          <a:latin typeface="+mn-lt"/>
        </a:defRPr>
      </a:lvl8pPr>
      <a:lvl9pPr marL="2358320" indent="-212112" algn="l" defTabSz="507611" rtl="0" eaLnBrk="1" fontAlgn="base" hangingPunct="1">
        <a:spcBef>
          <a:spcPct val="20000"/>
        </a:spcBef>
        <a:spcAft>
          <a:spcPct val="0"/>
        </a:spcAft>
        <a:buChar char="»"/>
        <a:defRPr sz="1122">
          <a:solidFill>
            <a:schemeClr val="tx1"/>
          </a:solidFill>
          <a:latin typeface="+mn-lt"/>
        </a:defRPr>
      </a:lvl9pPr>
    </p:bodyStyle>
    <p:otherStyle>
      <a:defPPr>
        <a:defRPr lang="en-US"/>
      </a:defPPr>
      <a:lvl1pPr marL="0" algn="l" defTabSz="466320" rtl="0" eaLnBrk="1" latinLnBrk="0" hangingPunct="1">
        <a:defRPr sz="918" kern="1200">
          <a:solidFill>
            <a:schemeClr val="tx1"/>
          </a:solidFill>
          <a:latin typeface="+mn-lt"/>
          <a:ea typeface="+mn-ea"/>
          <a:cs typeface="+mn-cs"/>
        </a:defRPr>
      </a:lvl1pPr>
      <a:lvl2pPr marL="233160" algn="l" defTabSz="466320" rtl="0" eaLnBrk="1" latinLnBrk="0" hangingPunct="1">
        <a:defRPr sz="918" kern="1200">
          <a:solidFill>
            <a:schemeClr val="tx1"/>
          </a:solidFill>
          <a:latin typeface="+mn-lt"/>
          <a:ea typeface="+mn-ea"/>
          <a:cs typeface="+mn-cs"/>
        </a:defRPr>
      </a:lvl2pPr>
      <a:lvl3pPr marL="466320" algn="l" defTabSz="466320" rtl="0" eaLnBrk="1" latinLnBrk="0" hangingPunct="1">
        <a:defRPr sz="918" kern="1200">
          <a:solidFill>
            <a:schemeClr val="tx1"/>
          </a:solidFill>
          <a:latin typeface="+mn-lt"/>
          <a:ea typeface="+mn-ea"/>
          <a:cs typeface="+mn-cs"/>
        </a:defRPr>
      </a:lvl3pPr>
      <a:lvl4pPr marL="699482" algn="l" defTabSz="466320" rtl="0" eaLnBrk="1" latinLnBrk="0" hangingPunct="1">
        <a:defRPr sz="918" kern="1200">
          <a:solidFill>
            <a:schemeClr val="tx1"/>
          </a:solidFill>
          <a:latin typeface="+mn-lt"/>
          <a:ea typeface="+mn-ea"/>
          <a:cs typeface="+mn-cs"/>
        </a:defRPr>
      </a:lvl4pPr>
      <a:lvl5pPr marL="932642" algn="l" defTabSz="466320" rtl="0" eaLnBrk="1" latinLnBrk="0" hangingPunct="1">
        <a:defRPr sz="918" kern="1200">
          <a:solidFill>
            <a:schemeClr val="tx1"/>
          </a:solidFill>
          <a:latin typeface="+mn-lt"/>
          <a:ea typeface="+mn-ea"/>
          <a:cs typeface="+mn-cs"/>
        </a:defRPr>
      </a:lvl5pPr>
      <a:lvl6pPr marL="1165802" algn="l" defTabSz="466320" rtl="0" eaLnBrk="1" latinLnBrk="0" hangingPunct="1">
        <a:defRPr sz="918" kern="1200">
          <a:solidFill>
            <a:schemeClr val="tx1"/>
          </a:solidFill>
          <a:latin typeface="+mn-lt"/>
          <a:ea typeface="+mn-ea"/>
          <a:cs typeface="+mn-cs"/>
        </a:defRPr>
      </a:lvl6pPr>
      <a:lvl7pPr marL="1398962" algn="l" defTabSz="466320" rtl="0" eaLnBrk="1" latinLnBrk="0" hangingPunct="1">
        <a:defRPr sz="918" kern="1200">
          <a:solidFill>
            <a:schemeClr val="tx1"/>
          </a:solidFill>
          <a:latin typeface="+mn-lt"/>
          <a:ea typeface="+mn-ea"/>
          <a:cs typeface="+mn-cs"/>
        </a:defRPr>
      </a:lvl7pPr>
      <a:lvl8pPr marL="1632123" algn="l" defTabSz="466320" rtl="0" eaLnBrk="1" latinLnBrk="0" hangingPunct="1">
        <a:defRPr sz="918" kern="1200">
          <a:solidFill>
            <a:schemeClr val="tx1"/>
          </a:solidFill>
          <a:latin typeface="+mn-lt"/>
          <a:ea typeface="+mn-ea"/>
          <a:cs typeface="+mn-cs"/>
        </a:defRPr>
      </a:lvl8pPr>
      <a:lvl9pPr marL="1865283" algn="l" defTabSz="466320" rtl="0" eaLnBrk="1" latinLnBrk="0" hangingPunct="1">
        <a:defRPr sz="91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urecon.info\shares\AUBNE\Projects\WP\Bid Unit\BIDS\Current\DTPLI - Melbourne Rail Link - Jun 2014\03 Design\Images\Executive Summary\Revised\MRL_Exec Summary Template_A4L_spread_right.jpg"/>
          <p:cNvPicPr/>
          <p:nvPr userDrawn="1"/>
        </p:nvPicPr>
        <p:blipFill rotWithShape="1">
          <a:blip r:embed="rId3" cstate="hqprint">
            <a:extLst>
              <a:ext uri="{28A0092B-C50C-407E-A947-70E740481C1C}">
                <a14:useLocalDpi xmlns:a14="http://schemas.microsoft.com/office/drawing/2010/main"/>
              </a:ext>
            </a:extLst>
          </a:blip>
          <a:srcRect/>
          <a:stretch/>
        </p:blipFill>
        <p:spPr bwMode="auto">
          <a:xfrm rot="10800000" flipH="1">
            <a:off x="64" y="8"/>
            <a:ext cx="6862481" cy="3847425"/>
          </a:xfrm>
          <a:prstGeom prst="rect">
            <a:avLst/>
          </a:prstGeom>
          <a:noFill/>
          <a:ln>
            <a:noFill/>
          </a:ln>
        </p:spPr>
      </p:pic>
      <p:sp>
        <p:nvSpPr>
          <p:cNvPr id="3" name="Title Placeholder 2"/>
          <p:cNvSpPr>
            <a:spLocks noGrp="1"/>
          </p:cNvSpPr>
          <p:nvPr>
            <p:ph type="title"/>
          </p:nvPr>
        </p:nvSpPr>
        <p:spPr>
          <a:xfrm>
            <a:off x="236167" y="745450"/>
            <a:ext cx="5843210" cy="611962"/>
          </a:xfrm>
          <a:prstGeom prst="rect">
            <a:avLst/>
          </a:prstGeom>
        </p:spPr>
        <p:txBody>
          <a:bodyPr vert="horz" lIns="91440" tIns="45720" rIns="91440" bIns="45720" rtlCol="0" anchor="t">
            <a:normAutofit/>
          </a:bodyPr>
          <a:lstStyle/>
          <a:p>
            <a:r>
              <a:rPr lang="en-US" dirty="0"/>
              <a:t>Click to edit Master title style</a:t>
            </a:r>
            <a:endParaRPr lang="en-AU" dirty="0"/>
          </a:p>
        </p:txBody>
      </p:sp>
      <p:sp>
        <p:nvSpPr>
          <p:cNvPr id="4" name="Text Placeholder 3"/>
          <p:cNvSpPr>
            <a:spLocks noGrp="1"/>
          </p:cNvSpPr>
          <p:nvPr>
            <p:ph type="body" idx="1"/>
          </p:nvPr>
        </p:nvSpPr>
        <p:spPr>
          <a:xfrm>
            <a:off x="230950" y="1413076"/>
            <a:ext cx="5848429" cy="3276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0" name="Picture 2" descr="C:\Users\courtney.pearson\Documents\My Received Files\AJM_JV_Logo.jp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165247" y="4437395"/>
            <a:ext cx="593688" cy="649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Transport\Submissions\PRALMTRA02 14_15\KCVICTRA01 - DPTLI  PTV\MELMRD - Melbourne Rail Link\2014 Submission\07 Presentation\MRL_CoverAndBack_Orig_Page_2.jpg"/>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a:stretch/>
        </p:blipFill>
        <p:spPr bwMode="auto">
          <a:xfrm>
            <a:off x="57439" y="4762146"/>
            <a:ext cx="2777826" cy="24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4678673" y="4955367"/>
            <a:ext cx="1443641" cy="233654"/>
          </a:xfrm>
          <a:prstGeom prst="rect">
            <a:avLst/>
          </a:prstGeom>
        </p:spPr>
        <p:txBody>
          <a:bodyPr wrap="square">
            <a:spAutoFit/>
          </a:bodyPr>
          <a:lstStyle/>
          <a:p>
            <a:pPr>
              <a:spcAft>
                <a:spcPts val="0"/>
              </a:spcAft>
            </a:pPr>
            <a:r>
              <a:rPr lang="en-GB" sz="459"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r>
              <a:rPr lang="en-GB" sz="459" i="1" dirty="0">
                <a:solidFill>
                  <a:schemeClr val="tx2"/>
                </a:solidFill>
                <a:effectLst/>
                <a:latin typeface="Arial" panose="020B0604020202020204" pitchFamily="34" charset="0"/>
                <a:ea typeface="Arial" panose="020B0604020202020204" pitchFamily="34" charset="0"/>
                <a:cs typeface="Arial" panose="020B0604020202020204" pitchFamily="34" charset="0"/>
              </a:rPr>
              <a:t>Draft – Work in Progress: not for external distribution</a:t>
            </a:r>
            <a:r>
              <a:rPr lang="en-GB" sz="459"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7D9560E-F9D7-4DF6-9E77-85051E98F293}"/>
              </a:ext>
            </a:extLst>
          </p:cNvPr>
          <p:cNvPicPr>
            <a:picLocks noChangeAspect="1"/>
          </p:cNvPicPr>
          <p:nvPr userDrawn="1"/>
        </p:nvPicPr>
        <p:blipFill>
          <a:blip r:embed="rId6"/>
          <a:stretch>
            <a:fillRect/>
          </a:stretch>
        </p:blipFill>
        <p:spPr>
          <a:xfrm>
            <a:off x="2993585" y="4718860"/>
            <a:ext cx="1332641" cy="424640"/>
          </a:xfrm>
          <a:prstGeom prst="rect">
            <a:avLst/>
          </a:prstGeom>
        </p:spPr>
      </p:pic>
    </p:spTree>
    <p:extLst>
      <p:ext uri="{BB962C8B-B14F-4D97-AF65-F5344CB8AC3E}">
        <p14:creationId xmlns:p14="http://schemas.microsoft.com/office/powerpoint/2010/main" val="2253915016"/>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1428"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244">
          <a:solidFill>
            <a:schemeClr val="tx1"/>
          </a:solidFill>
          <a:latin typeface="Calibri" pitchFamily="34" charset="0"/>
        </a:defRPr>
      </a:lvl2pPr>
      <a:lvl3pPr algn="ctr" rtl="0" eaLnBrk="0" fontAlgn="base" hangingPunct="0">
        <a:spcBef>
          <a:spcPct val="0"/>
        </a:spcBef>
        <a:spcAft>
          <a:spcPct val="0"/>
        </a:spcAft>
        <a:defRPr sz="2244">
          <a:solidFill>
            <a:schemeClr val="tx1"/>
          </a:solidFill>
          <a:latin typeface="Calibri" pitchFamily="34" charset="0"/>
        </a:defRPr>
      </a:lvl3pPr>
      <a:lvl4pPr algn="ctr" rtl="0" eaLnBrk="0" fontAlgn="base" hangingPunct="0">
        <a:spcBef>
          <a:spcPct val="0"/>
        </a:spcBef>
        <a:spcAft>
          <a:spcPct val="0"/>
        </a:spcAft>
        <a:defRPr sz="2244">
          <a:solidFill>
            <a:schemeClr val="tx1"/>
          </a:solidFill>
          <a:latin typeface="Calibri" pitchFamily="34" charset="0"/>
        </a:defRPr>
      </a:lvl4pPr>
      <a:lvl5pPr algn="ctr" rtl="0" eaLnBrk="0" fontAlgn="base" hangingPunct="0">
        <a:spcBef>
          <a:spcPct val="0"/>
        </a:spcBef>
        <a:spcAft>
          <a:spcPct val="0"/>
        </a:spcAft>
        <a:defRPr sz="2244">
          <a:solidFill>
            <a:schemeClr val="tx1"/>
          </a:solidFill>
          <a:latin typeface="Calibri" pitchFamily="34" charset="0"/>
        </a:defRPr>
      </a:lvl5pPr>
      <a:lvl6pPr marL="233160" algn="ctr" rtl="0" fontAlgn="base">
        <a:spcBef>
          <a:spcPct val="0"/>
        </a:spcBef>
        <a:spcAft>
          <a:spcPct val="0"/>
        </a:spcAft>
        <a:defRPr sz="2244">
          <a:solidFill>
            <a:schemeClr val="tx1"/>
          </a:solidFill>
          <a:latin typeface="Calibri" pitchFamily="34" charset="0"/>
        </a:defRPr>
      </a:lvl6pPr>
      <a:lvl7pPr marL="466320" algn="ctr" rtl="0" fontAlgn="base">
        <a:spcBef>
          <a:spcPct val="0"/>
        </a:spcBef>
        <a:spcAft>
          <a:spcPct val="0"/>
        </a:spcAft>
        <a:defRPr sz="2244">
          <a:solidFill>
            <a:schemeClr val="tx1"/>
          </a:solidFill>
          <a:latin typeface="Calibri" pitchFamily="34" charset="0"/>
        </a:defRPr>
      </a:lvl7pPr>
      <a:lvl8pPr marL="699482" algn="ctr" rtl="0" fontAlgn="base">
        <a:spcBef>
          <a:spcPct val="0"/>
        </a:spcBef>
        <a:spcAft>
          <a:spcPct val="0"/>
        </a:spcAft>
        <a:defRPr sz="2244">
          <a:solidFill>
            <a:schemeClr val="tx1"/>
          </a:solidFill>
          <a:latin typeface="Calibri" pitchFamily="34" charset="0"/>
        </a:defRPr>
      </a:lvl8pPr>
      <a:lvl9pPr marL="932642" algn="ctr" rtl="0" fontAlgn="base">
        <a:spcBef>
          <a:spcPct val="0"/>
        </a:spcBef>
        <a:spcAft>
          <a:spcPct val="0"/>
        </a:spcAft>
        <a:defRPr sz="2244">
          <a:solidFill>
            <a:schemeClr val="tx1"/>
          </a:solidFill>
          <a:latin typeface="Calibri" pitchFamily="34" charset="0"/>
        </a:defRPr>
      </a:lvl9pPr>
    </p:titleStyle>
    <p:bodyStyle>
      <a:lvl1pPr marL="0" indent="0" algn="l" rtl="0" eaLnBrk="0" fontAlgn="base" hangingPunct="0">
        <a:spcBef>
          <a:spcPts val="0"/>
        </a:spcBef>
        <a:spcAft>
          <a:spcPts val="306"/>
        </a:spcAft>
        <a:buFont typeface="Arial" charset="0"/>
        <a:defRPr sz="1020" b="1" kern="1200">
          <a:solidFill>
            <a:srgbClr val="353D30"/>
          </a:solidFill>
          <a:latin typeface="Arial" pitchFamily="34" charset="0"/>
          <a:ea typeface="+mn-ea"/>
          <a:cs typeface="Arial" pitchFamily="34" charset="0"/>
        </a:defRPr>
      </a:lvl1pPr>
      <a:lvl2pPr marL="146873" indent="-146873" algn="l" rtl="0" eaLnBrk="0" fontAlgn="base" hangingPunct="0">
        <a:spcBef>
          <a:spcPts val="0"/>
        </a:spcBef>
        <a:spcAft>
          <a:spcPts val="153"/>
        </a:spcAft>
        <a:buClr>
          <a:schemeClr val="accent1"/>
        </a:buClr>
        <a:buSzPct val="140000"/>
        <a:buFont typeface="Wingdings" pitchFamily="2" charset="2"/>
        <a:buChar char=""/>
        <a:defRPr sz="918" kern="1200">
          <a:solidFill>
            <a:srgbClr val="353D30"/>
          </a:solidFill>
          <a:latin typeface="Arial" pitchFamily="34" charset="0"/>
          <a:ea typeface="+mn-ea"/>
          <a:cs typeface="Arial" pitchFamily="34" charset="0"/>
        </a:defRPr>
      </a:lvl2pPr>
      <a:lvl3pPr marL="293746" indent="-146873" algn="l" rtl="0" eaLnBrk="0" fontAlgn="base" hangingPunct="0">
        <a:spcBef>
          <a:spcPts val="0"/>
        </a:spcBef>
        <a:spcAft>
          <a:spcPts val="153"/>
        </a:spcAft>
        <a:buClr>
          <a:schemeClr val="accent2"/>
        </a:buClr>
        <a:buSzPct val="120000"/>
        <a:buFont typeface="Arial" pitchFamily="34" charset="0"/>
        <a:buChar char="−"/>
        <a:defRPr sz="816" kern="1200">
          <a:solidFill>
            <a:srgbClr val="353D30"/>
          </a:solidFill>
          <a:latin typeface="Arial" pitchFamily="34" charset="0"/>
          <a:ea typeface="+mn-ea"/>
          <a:cs typeface="Arial" pitchFamily="34" charset="0"/>
        </a:defRPr>
      </a:lvl3pPr>
      <a:lvl4pPr marL="440618" indent="-146873" algn="l" rtl="0" eaLnBrk="0" fontAlgn="base" hangingPunct="0">
        <a:spcBef>
          <a:spcPts val="0"/>
        </a:spcBef>
        <a:spcAft>
          <a:spcPts val="102"/>
        </a:spcAft>
        <a:buClr>
          <a:srgbClr val="969D91"/>
        </a:buClr>
        <a:buSzPct val="120000"/>
        <a:buFont typeface="Wingdings" pitchFamily="2" charset="2"/>
        <a:buChar char="§"/>
        <a:tabLst>
          <a:tab pos="146873" algn="l"/>
        </a:tabLst>
        <a:defRPr sz="816" kern="1200">
          <a:solidFill>
            <a:srgbClr val="353D30"/>
          </a:solidFill>
          <a:latin typeface="Arial" pitchFamily="34" charset="0"/>
          <a:ea typeface="+mn-ea"/>
          <a:cs typeface="Arial" pitchFamily="34" charset="0"/>
        </a:defRPr>
      </a:lvl4pPr>
      <a:lvl5pPr marL="440618" indent="0" algn="l" rtl="0" eaLnBrk="0" fontAlgn="base" hangingPunct="0">
        <a:spcBef>
          <a:spcPts val="0"/>
        </a:spcBef>
        <a:spcAft>
          <a:spcPts val="102"/>
        </a:spcAft>
        <a:buClr>
          <a:srgbClr val="7AB800"/>
        </a:buClr>
        <a:buSzPct val="120000"/>
        <a:buFontTx/>
        <a:buNone/>
        <a:tabLst>
          <a:tab pos="293746" algn="l"/>
        </a:tabLst>
        <a:defRPr sz="816" kern="1200">
          <a:solidFill>
            <a:srgbClr val="353D30"/>
          </a:solidFill>
          <a:latin typeface="Arial" pitchFamily="34" charset="0"/>
          <a:ea typeface="+mn-ea"/>
          <a:cs typeface="Arial" pitchFamily="34" charset="0"/>
        </a:defRPr>
      </a:lvl5pPr>
      <a:lvl6pPr marL="1282382"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6pPr>
      <a:lvl7pPr marL="1515542"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7pPr>
      <a:lvl8pPr marL="1748703"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8pPr>
      <a:lvl9pPr marL="1981864" indent="-116580" algn="l" defTabSz="466320" rtl="0" eaLnBrk="1" latinLnBrk="0" hangingPunct="1">
        <a:spcBef>
          <a:spcPct val="20000"/>
        </a:spcBef>
        <a:buFont typeface="Arial" pitchFamily="34" charset="0"/>
        <a:buChar char="•"/>
        <a:defRPr sz="1020" kern="1200">
          <a:solidFill>
            <a:schemeClr val="tx1"/>
          </a:solidFill>
          <a:latin typeface="+mn-lt"/>
          <a:ea typeface="+mn-ea"/>
          <a:cs typeface="+mn-cs"/>
        </a:defRPr>
      </a:lvl9pPr>
    </p:bodyStyle>
    <p:otherStyle>
      <a:defPPr>
        <a:defRPr lang="en-US"/>
      </a:defPPr>
      <a:lvl1pPr marL="0" algn="l" defTabSz="466320" rtl="0" eaLnBrk="1" latinLnBrk="0" hangingPunct="1">
        <a:defRPr sz="918" kern="1200">
          <a:solidFill>
            <a:schemeClr val="tx1"/>
          </a:solidFill>
          <a:latin typeface="+mn-lt"/>
          <a:ea typeface="+mn-ea"/>
          <a:cs typeface="+mn-cs"/>
        </a:defRPr>
      </a:lvl1pPr>
      <a:lvl2pPr marL="233160" algn="l" defTabSz="466320" rtl="0" eaLnBrk="1" latinLnBrk="0" hangingPunct="1">
        <a:defRPr sz="918" kern="1200">
          <a:solidFill>
            <a:schemeClr val="tx1"/>
          </a:solidFill>
          <a:latin typeface="+mn-lt"/>
          <a:ea typeface="+mn-ea"/>
          <a:cs typeface="+mn-cs"/>
        </a:defRPr>
      </a:lvl2pPr>
      <a:lvl3pPr marL="466320" algn="l" defTabSz="466320" rtl="0" eaLnBrk="1" latinLnBrk="0" hangingPunct="1">
        <a:defRPr sz="918" kern="1200">
          <a:solidFill>
            <a:schemeClr val="tx1"/>
          </a:solidFill>
          <a:latin typeface="+mn-lt"/>
          <a:ea typeface="+mn-ea"/>
          <a:cs typeface="+mn-cs"/>
        </a:defRPr>
      </a:lvl3pPr>
      <a:lvl4pPr marL="699482" algn="l" defTabSz="466320" rtl="0" eaLnBrk="1" latinLnBrk="0" hangingPunct="1">
        <a:defRPr sz="918" kern="1200">
          <a:solidFill>
            <a:schemeClr val="tx1"/>
          </a:solidFill>
          <a:latin typeface="+mn-lt"/>
          <a:ea typeface="+mn-ea"/>
          <a:cs typeface="+mn-cs"/>
        </a:defRPr>
      </a:lvl4pPr>
      <a:lvl5pPr marL="932642" algn="l" defTabSz="466320" rtl="0" eaLnBrk="1" latinLnBrk="0" hangingPunct="1">
        <a:defRPr sz="918" kern="1200">
          <a:solidFill>
            <a:schemeClr val="tx1"/>
          </a:solidFill>
          <a:latin typeface="+mn-lt"/>
          <a:ea typeface="+mn-ea"/>
          <a:cs typeface="+mn-cs"/>
        </a:defRPr>
      </a:lvl5pPr>
      <a:lvl6pPr marL="1165802" algn="l" defTabSz="466320" rtl="0" eaLnBrk="1" latinLnBrk="0" hangingPunct="1">
        <a:defRPr sz="918" kern="1200">
          <a:solidFill>
            <a:schemeClr val="tx1"/>
          </a:solidFill>
          <a:latin typeface="+mn-lt"/>
          <a:ea typeface="+mn-ea"/>
          <a:cs typeface="+mn-cs"/>
        </a:defRPr>
      </a:lvl6pPr>
      <a:lvl7pPr marL="1398962" algn="l" defTabSz="466320" rtl="0" eaLnBrk="1" latinLnBrk="0" hangingPunct="1">
        <a:defRPr sz="918" kern="1200">
          <a:solidFill>
            <a:schemeClr val="tx1"/>
          </a:solidFill>
          <a:latin typeface="+mn-lt"/>
          <a:ea typeface="+mn-ea"/>
          <a:cs typeface="+mn-cs"/>
        </a:defRPr>
      </a:lvl7pPr>
      <a:lvl8pPr marL="1632123" algn="l" defTabSz="466320" rtl="0" eaLnBrk="1" latinLnBrk="0" hangingPunct="1">
        <a:defRPr sz="918" kern="1200">
          <a:solidFill>
            <a:schemeClr val="tx1"/>
          </a:solidFill>
          <a:latin typeface="+mn-lt"/>
          <a:ea typeface="+mn-ea"/>
          <a:cs typeface="+mn-cs"/>
        </a:defRPr>
      </a:lvl8pPr>
      <a:lvl9pPr marL="1865283" algn="l" defTabSz="466320" rtl="0" eaLnBrk="1" latinLnBrk="0" hangingPunct="1">
        <a:defRPr sz="91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67" y="9028"/>
            <a:ext cx="6852682" cy="5143500"/>
          </a:xfrm>
          <a:prstGeom prst="rect">
            <a:avLst/>
          </a:prstGeom>
        </p:spPr>
      </p:pic>
      <p:sp>
        <p:nvSpPr>
          <p:cNvPr id="8" name="Rectangle 7"/>
          <p:cNvSpPr/>
          <p:nvPr userDrawn="1"/>
        </p:nvSpPr>
        <p:spPr bwMode="auto">
          <a:xfrm>
            <a:off x="5979563" y="4383423"/>
            <a:ext cx="550268" cy="609042"/>
          </a:xfrm>
          <a:prstGeom prst="rect">
            <a:avLst/>
          </a:prstGeom>
          <a:solidFill>
            <a:schemeClr val="bg1"/>
          </a:solidFill>
          <a:ln w="9525" cap="flat" cmpd="sng" algn="ctr">
            <a:noFill/>
            <a:prstDash val="solid"/>
            <a:round/>
            <a:headEnd type="none" w="med" len="med"/>
            <a:tailEnd type="none" w="med" len="med"/>
          </a:ln>
          <a:effectLst/>
        </p:spPr>
        <p:txBody>
          <a:bodyPr vert="horz" wrap="square" lIns="63876" tIns="31938" rIns="63876" bIns="31938" numCol="1" rtlCol="0" anchor="ctr" anchorCtr="0" compatLnSpc="1">
            <a:prstTxWarp prst="textNoShape">
              <a:avLst/>
            </a:prstTxWarp>
          </a:bodyPr>
          <a:lstStyle/>
          <a:p>
            <a:pPr marL="0" marR="0" indent="0" algn="l" defTabSz="638525" rtl="0" eaLnBrk="1" fontAlgn="base" latinLnBrk="0" hangingPunct="1">
              <a:lnSpc>
                <a:spcPct val="100000"/>
              </a:lnSpc>
              <a:spcBef>
                <a:spcPct val="0"/>
              </a:spcBef>
              <a:spcAft>
                <a:spcPct val="0"/>
              </a:spcAft>
              <a:buClrTx/>
              <a:buSzTx/>
              <a:buFontTx/>
              <a:buNone/>
              <a:tabLst/>
            </a:pPr>
            <a:endParaRPr kumimoji="0" lang="en-GB" sz="2245" b="1" i="0" u="none" strike="noStrike" cap="none" normalizeH="0" baseline="-25000">
              <a:ln>
                <a:noFill/>
              </a:ln>
              <a:solidFill>
                <a:schemeClr val="bg1"/>
              </a:solidFill>
              <a:effectLst/>
              <a:latin typeface="Arial" charset="0"/>
            </a:endParaRPr>
          </a:p>
        </p:txBody>
      </p:sp>
      <p:pic>
        <p:nvPicPr>
          <p:cNvPr id="9" name="Picture 2" descr="C:\Users\courtney.pearson\Documents\My Received Files\AJM_JV_Logo.jp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168752" y="4312538"/>
            <a:ext cx="593688" cy="649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003574" y="4842098"/>
            <a:ext cx="3131590" cy="210827"/>
          </a:xfrm>
          <a:prstGeom prst="rect">
            <a:avLst/>
          </a:prstGeom>
        </p:spPr>
        <p:txBody>
          <a:bodyPr wrap="square">
            <a:spAutoFit/>
          </a:bodyPr>
          <a:lstStyle/>
          <a:p>
            <a:pPr algn="r"/>
            <a:r>
              <a:rPr lang="en-AU" sz="770" b="0" baseline="0" dirty="0">
                <a:solidFill>
                  <a:schemeClr val="tx1"/>
                </a:solidFill>
              </a:rPr>
              <a:t>Aurecon Jacobs Mott MacDonald in association with </a:t>
            </a:r>
            <a:r>
              <a:rPr lang="en-AU" sz="770" b="0" baseline="0" dirty="0" err="1">
                <a:solidFill>
                  <a:schemeClr val="tx1"/>
                </a:solidFill>
              </a:rPr>
              <a:t>Grimshaw</a:t>
            </a:r>
            <a:endParaRPr lang="en-GB" sz="770" b="0" baseline="0" dirty="0">
              <a:solidFill>
                <a:schemeClr val="tx1"/>
              </a:solidFill>
            </a:endParaRPr>
          </a:p>
        </p:txBody>
      </p:sp>
    </p:spTree>
    <p:extLst>
      <p:ext uri="{BB962C8B-B14F-4D97-AF65-F5344CB8AC3E}">
        <p14:creationId xmlns:p14="http://schemas.microsoft.com/office/powerpoint/2010/main" val="1069131217"/>
      </p:ext>
    </p:extLst>
  </p:cSld>
  <p:clrMap bg1="lt1" tx1="dk1" bg2="lt2" tx2="dk2" accent1="accent1" accent2="accent2" accent3="accent3" accent4="accent4" accent5="accent5" accent6="accent6" hlink="hlink" folHlink="folHlink"/>
  <p:sldLayoutIdLst>
    <p:sldLayoutId id="2147483743" r:id="rId1"/>
    <p:sldLayoutId id="2147483744" r:id="rId2"/>
  </p:sldLayoutIdLst>
  <p:transition>
    <p:fade/>
  </p:transition>
  <p:txStyles>
    <p:titleStyle>
      <a:lvl1pPr algn="l" defTabSz="638525" rtl="0" eaLnBrk="1" fontAlgn="base" hangingPunct="1">
        <a:spcBef>
          <a:spcPct val="0"/>
        </a:spcBef>
        <a:spcAft>
          <a:spcPct val="0"/>
        </a:spcAft>
        <a:defRPr sz="2245" b="1">
          <a:solidFill>
            <a:srgbClr val="7AB800"/>
          </a:solidFill>
          <a:latin typeface="+mj-lt"/>
          <a:ea typeface="+mj-ea"/>
          <a:cs typeface="+mj-cs"/>
        </a:defRPr>
      </a:lvl1pPr>
      <a:lvl2pPr algn="l" defTabSz="638525" rtl="0" eaLnBrk="1" fontAlgn="base" hangingPunct="1">
        <a:spcBef>
          <a:spcPct val="0"/>
        </a:spcBef>
        <a:spcAft>
          <a:spcPct val="0"/>
        </a:spcAft>
        <a:defRPr sz="2245" b="1">
          <a:solidFill>
            <a:srgbClr val="7AB800"/>
          </a:solidFill>
          <a:latin typeface="Arial" charset="0"/>
        </a:defRPr>
      </a:lvl2pPr>
      <a:lvl3pPr algn="l" defTabSz="638525" rtl="0" eaLnBrk="1" fontAlgn="base" hangingPunct="1">
        <a:spcBef>
          <a:spcPct val="0"/>
        </a:spcBef>
        <a:spcAft>
          <a:spcPct val="0"/>
        </a:spcAft>
        <a:defRPr sz="2245" b="1">
          <a:solidFill>
            <a:srgbClr val="7AB800"/>
          </a:solidFill>
          <a:latin typeface="Arial" charset="0"/>
        </a:defRPr>
      </a:lvl3pPr>
      <a:lvl4pPr algn="l" defTabSz="638525" rtl="0" eaLnBrk="1" fontAlgn="base" hangingPunct="1">
        <a:spcBef>
          <a:spcPct val="0"/>
        </a:spcBef>
        <a:spcAft>
          <a:spcPct val="0"/>
        </a:spcAft>
        <a:defRPr sz="2245" b="1">
          <a:solidFill>
            <a:srgbClr val="7AB800"/>
          </a:solidFill>
          <a:latin typeface="Arial" charset="0"/>
        </a:defRPr>
      </a:lvl4pPr>
      <a:lvl5pPr algn="l" defTabSz="638525" rtl="0" eaLnBrk="1" fontAlgn="base" hangingPunct="1">
        <a:spcBef>
          <a:spcPct val="0"/>
        </a:spcBef>
        <a:spcAft>
          <a:spcPct val="0"/>
        </a:spcAft>
        <a:defRPr sz="2245" b="1">
          <a:solidFill>
            <a:srgbClr val="7AB800"/>
          </a:solidFill>
          <a:latin typeface="Arial" charset="0"/>
        </a:defRPr>
      </a:lvl5pPr>
      <a:lvl6pPr marL="293294" algn="l" defTabSz="638525" rtl="0" eaLnBrk="1" fontAlgn="base" hangingPunct="1">
        <a:spcBef>
          <a:spcPct val="0"/>
        </a:spcBef>
        <a:spcAft>
          <a:spcPct val="0"/>
        </a:spcAft>
        <a:defRPr sz="2245" b="1">
          <a:solidFill>
            <a:srgbClr val="7AB800"/>
          </a:solidFill>
          <a:latin typeface="Arial" charset="0"/>
        </a:defRPr>
      </a:lvl6pPr>
      <a:lvl7pPr marL="586588" algn="l" defTabSz="638525" rtl="0" eaLnBrk="1" fontAlgn="base" hangingPunct="1">
        <a:spcBef>
          <a:spcPct val="0"/>
        </a:spcBef>
        <a:spcAft>
          <a:spcPct val="0"/>
        </a:spcAft>
        <a:defRPr sz="2245" b="1">
          <a:solidFill>
            <a:srgbClr val="7AB800"/>
          </a:solidFill>
          <a:latin typeface="Arial" charset="0"/>
        </a:defRPr>
      </a:lvl7pPr>
      <a:lvl8pPr marL="879881" algn="l" defTabSz="638525" rtl="0" eaLnBrk="1" fontAlgn="base" hangingPunct="1">
        <a:spcBef>
          <a:spcPct val="0"/>
        </a:spcBef>
        <a:spcAft>
          <a:spcPct val="0"/>
        </a:spcAft>
        <a:defRPr sz="2245" b="1">
          <a:solidFill>
            <a:srgbClr val="7AB800"/>
          </a:solidFill>
          <a:latin typeface="Arial" charset="0"/>
        </a:defRPr>
      </a:lvl8pPr>
      <a:lvl9pPr marL="1173175" algn="l" defTabSz="638525" rtl="0" eaLnBrk="1" fontAlgn="base" hangingPunct="1">
        <a:spcBef>
          <a:spcPct val="0"/>
        </a:spcBef>
        <a:spcAft>
          <a:spcPct val="0"/>
        </a:spcAft>
        <a:defRPr sz="2245" b="1">
          <a:solidFill>
            <a:srgbClr val="7AB800"/>
          </a:solidFill>
          <a:latin typeface="Arial" charset="0"/>
        </a:defRPr>
      </a:lvl9pPr>
    </p:titleStyle>
    <p:bodyStyle>
      <a:lvl1pPr marL="219970" indent="-219970" algn="l" defTabSz="638525" rtl="0" eaLnBrk="1" fontAlgn="base" hangingPunct="1">
        <a:spcBef>
          <a:spcPct val="20000"/>
        </a:spcBef>
        <a:spcAft>
          <a:spcPct val="0"/>
        </a:spcAft>
        <a:defRPr sz="962">
          <a:solidFill>
            <a:srgbClr val="7AB800"/>
          </a:solidFill>
          <a:latin typeface="+mn-lt"/>
          <a:ea typeface="+mn-ea"/>
          <a:cs typeface="+mn-cs"/>
        </a:defRPr>
      </a:lvl1pPr>
      <a:lvl2pPr marL="374764" indent="4074" algn="l" defTabSz="638525" rtl="0" eaLnBrk="1" fontAlgn="base" hangingPunct="1">
        <a:spcBef>
          <a:spcPct val="20000"/>
        </a:spcBef>
        <a:spcAft>
          <a:spcPct val="0"/>
        </a:spcAft>
        <a:defRPr sz="962">
          <a:solidFill>
            <a:srgbClr val="7AB800"/>
          </a:solidFill>
          <a:latin typeface="+mn-lt"/>
        </a:defRPr>
      </a:lvl2pPr>
      <a:lvl3pPr marL="1010234" indent="-319772" algn="l" defTabSz="638525" rtl="0" eaLnBrk="1" fontAlgn="base" hangingPunct="1">
        <a:spcBef>
          <a:spcPct val="20000"/>
        </a:spcBef>
        <a:spcAft>
          <a:spcPct val="0"/>
        </a:spcAft>
        <a:buChar char="•"/>
        <a:defRPr sz="1668">
          <a:solidFill>
            <a:schemeClr val="tx1"/>
          </a:solidFill>
          <a:latin typeface="+mn-lt"/>
        </a:defRPr>
      </a:lvl3pPr>
      <a:lvl4pPr marL="1401293" indent="-265798" algn="l" defTabSz="638525" rtl="0" eaLnBrk="1" fontAlgn="base" hangingPunct="1">
        <a:spcBef>
          <a:spcPct val="20000"/>
        </a:spcBef>
        <a:spcAft>
          <a:spcPct val="0"/>
        </a:spcAft>
        <a:buChar char="–"/>
        <a:defRPr sz="1411">
          <a:solidFill>
            <a:schemeClr val="tx1"/>
          </a:solidFill>
          <a:latin typeface="+mn-lt"/>
        </a:defRPr>
      </a:lvl4pPr>
      <a:lvl5pPr marL="1793370" indent="-266816" algn="l" defTabSz="638525" rtl="0" eaLnBrk="1" fontAlgn="base" hangingPunct="1">
        <a:spcBef>
          <a:spcPct val="20000"/>
        </a:spcBef>
        <a:spcAft>
          <a:spcPct val="0"/>
        </a:spcAft>
        <a:buChar char="»"/>
        <a:defRPr sz="1411">
          <a:solidFill>
            <a:schemeClr val="tx1"/>
          </a:solidFill>
          <a:latin typeface="+mn-lt"/>
        </a:defRPr>
      </a:lvl5pPr>
      <a:lvl6pPr marL="2086664" indent="-266816" algn="l" defTabSz="638525" rtl="0" eaLnBrk="1" fontAlgn="base" hangingPunct="1">
        <a:spcBef>
          <a:spcPct val="20000"/>
        </a:spcBef>
        <a:spcAft>
          <a:spcPct val="0"/>
        </a:spcAft>
        <a:buChar char="»"/>
        <a:defRPr sz="1411">
          <a:solidFill>
            <a:schemeClr val="tx1"/>
          </a:solidFill>
          <a:latin typeface="+mn-lt"/>
        </a:defRPr>
      </a:lvl6pPr>
      <a:lvl7pPr marL="2379957" indent="-266816" algn="l" defTabSz="638525" rtl="0" eaLnBrk="1" fontAlgn="base" hangingPunct="1">
        <a:spcBef>
          <a:spcPct val="20000"/>
        </a:spcBef>
        <a:spcAft>
          <a:spcPct val="0"/>
        </a:spcAft>
        <a:buChar char="»"/>
        <a:defRPr sz="1411">
          <a:solidFill>
            <a:schemeClr val="tx1"/>
          </a:solidFill>
          <a:latin typeface="+mn-lt"/>
        </a:defRPr>
      </a:lvl7pPr>
      <a:lvl8pPr marL="2673251" indent="-266816" algn="l" defTabSz="638525" rtl="0" eaLnBrk="1" fontAlgn="base" hangingPunct="1">
        <a:spcBef>
          <a:spcPct val="20000"/>
        </a:spcBef>
        <a:spcAft>
          <a:spcPct val="0"/>
        </a:spcAft>
        <a:buChar char="»"/>
        <a:defRPr sz="1411">
          <a:solidFill>
            <a:schemeClr val="tx1"/>
          </a:solidFill>
          <a:latin typeface="+mn-lt"/>
        </a:defRPr>
      </a:lvl8pPr>
      <a:lvl9pPr marL="2966545" indent="-266816" algn="l" defTabSz="638525" rtl="0" eaLnBrk="1" fontAlgn="base" hangingPunct="1">
        <a:spcBef>
          <a:spcPct val="20000"/>
        </a:spcBef>
        <a:spcAft>
          <a:spcPct val="0"/>
        </a:spcAft>
        <a:buChar char="»"/>
        <a:defRPr sz="1411">
          <a:solidFill>
            <a:schemeClr val="tx1"/>
          </a:solidFill>
          <a:latin typeface="+mn-lt"/>
        </a:defRPr>
      </a:lvl9pPr>
    </p:bodyStyle>
    <p:otherStyle>
      <a:defPPr>
        <a:defRPr lang="en-US"/>
      </a:defPPr>
      <a:lvl1pPr marL="0" algn="l" defTabSz="586588" rtl="0" eaLnBrk="1" latinLnBrk="0" hangingPunct="1">
        <a:defRPr sz="1155" kern="1200">
          <a:solidFill>
            <a:schemeClr val="tx1"/>
          </a:solidFill>
          <a:latin typeface="+mn-lt"/>
          <a:ea typeface="+mn-ea"/>
          <a:cs typeface="+mn-cs"/>
        </a:defRPr>
      </a:lvl1pPr>
      <a:lvl2pPr marL="293294" algn="l" defTabSz="586588" rtl="0" eaLnBrk="1" latinLnBrk="0" hangingPunct="1">
        <a:defRPr sz="1155" kern="1200">
          <a:solidFill>
            <a:schemeClr val="tx1"/>
          </a:solidFill>
          <a:latin typeface="+mn-lt"/>
          <a:ea typeface="+mn-ea"/>
          <a:cs typeface="+mn-cs"/>
        </a:defRPr>
      </a:lvl2pPr>
      <a:lvl3pPr marL="586588" algn="l" defTabSz="586588" rtl="0" eaLnBrk="1" latinLnBrk="0" hangingPunct="1">
        <a:defRPr sz="1155" kern="1200">
          <a:solidFill>
            <a:schemeClr val="tx1"/>
          </a:solidFill>
          <a:latin typeface="+mn-lt"/>
          <a:ea typeface="+mn-ea"/>
          <a:cs typeface="+mn-cs"/>
        </a:defRPr>
      </a:lvl3pPr>
      <a:lvl4pPr marL="879881" algn="l" defTabSz="586588" rtl="0" eaLnBrk="1" latinLnBrk="0" hangingPunct="1">
        <a:defRPr sz="1155" kern="1200">
          <a:solidFill>
            <a:schemeClr val="tx1"/>
          </a:solidFill>
          <a:latin typeface="+mn-lt"/>
          <a:ea typeface="+mn-ea"/>
          <a:cs typeface="+mn-cs"/>
        </a:defRPr>
      </a:lvl4pPr>
      <a:lvl5pPr marL="1173175" algn="l" defTabSz="586588" rtl="0" eaLnBrk="1" latinLnBrk="0" hangingPunct="1">
        <a:defRPr sz="1155" kern="1200">
          <a:solidFill>
            <a:schemeClr val="tx1"/>
          </a:solidFill>
          <a:latin typeface="+mn-lt"/>
          <a:ea typeface="+mn-ea"/>
          <a:cs typeface="+mn-cs"/>
        </a:defRPr>
      </a:lvl5pPr>
      <a:lvl6pPr marL="1466469" algn="l" defTabSz="586588" rtl="0" eaLnBrk="1" latinLnBrk="0" hangingPunct="1">
        <a:defRPr sz="1155" kern="1200">
          <a:solidFill>
            <a:schemeClr val="tx1"/>
          </a:solidFill>
          <a:latin typeface="+mn-lt"/>
          <a:ea typeface="+mn-ea"/>
          <a:cs typeface="+mn-cs"/>
        </a:defRPr>
      </a:lvl6pPr>
      <a:lvl7pPr marL="1759763" algn="l" defTabSz="586588" rtl="0" eaLnBrk="1" latinLnBrk="0" hangingPunct="1">
        <a:defRPr sz="1155" kern="1200">
          <a:solidFill>
            <a:schemeClr val="tx1"/>
          </a:solidFill>
          <a:latin typeface="+mn-lt"/>
          <a:ea typeface="+mn-ea"/>
          <a:cs typeface="+mn-cs"/>
        </a:defRPr>
      </a:lvl7pPr>
      <a:lvl8pPr marL="2053057" algn="l" defTabSz="586588" rtl="0" eaLnBrk="1" latinLnBrk="0" hangingPunct="1">
        <a:defRPr sz="1155" kern="1200">
          <a:solidFill>
            <a:schemeClr val="tx1"/>
          </a:solidFill>
          <a:latin typeface="+mn-lt"/>
          <a:ea typeface="+mn-ea"/>
          <a:cs typeface="+mn-cs"/>
        </a:defRPr>
      </a:lvl8pPr>
      <a:lvl9pPr marL="2346350" algn="l" defTabSz="586588" rtl="0" eaLnBrk="1" latinLnBrk="0" hangingPunct="1">
        <a:defRPr sz="115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urecon.info\shares\AUBNE\Projects\WP\Bid Unit\BIDS\Current\DTPLI - Melbourne Rail Link - Jun 2014\03 Design\Images\Executive Summary\Revised\MRL_Exec Summary Template_A4L_spread_right.jpg"/>
          <p:cNvPicPr/>
          <p:nvPr userDrawn="1"/>
        </p:nvPicPr>
        <p:blipFill rotWithShape="1">
          <a:blip r:embed="rId3" cstate="hqprint">
            <a:extLst>
              <a:ext uri="{28A0092B-C50C-407E-A947-70E740481C1C}">
                <a14:useLocalDpi xmlns:a14="http://schemas.microsoft.com/office/drawing/2010/main"/>
              </a:ext>
            </a:extLst>
          </a:blip>
          <a:srcRect/>
          <a:stretch/>
        </p:blipFill>
        <p:spPr bwMode="auto">
          <a:xfrm rot="10800000" flipH="1">
            <a:off x="61" y="1"/>
            <a:ext cx="6862481" cy="3847425"/>
          </a:xfrm>
          <a:prstGeom prst="rect">
            <a:avLst/>
          </a:prstGeom>
          <a:noFill/>
          <a:ln>
            <a:noFill/>
          </a:ln>
        </p:spPr>
      </p:pic>
      <p:sp>
        <p:nvSpPr>
          <p:cNvPr id="3" name="Title Placeholder 2"/>
          <p:cNvSpPr>
            <a:spLocks noGrp="1"/>
          </p:cNvSpPr>
          <p:nvPr>
            <p:ph type="title"/>
          </p:nvPr>
        </p:nvSpPr>
        <p:spPr>
          <a:xfrm>
            <a:off x="236166" y="745450"/>
            <a:ext cx="5843211" cy="611962"/>
          </a:xfrm>
          <a:prstGeom prst="rect">
            <a:avLst/>
          </a:prstGeom>
        </p:spPr>
        <p:txBody>
          <a:bodyPr vert="horz" lIns="91440" tIns="45720" rIns="91440" bIns="45720" rtlCol="0" anchor="t">
            <a:normAutofit/>
          </a:bodyPr>
          <a:lstStyle/>
          <a:p>
            <a:r>
              <a:rPr lang="en-US" dirty="0"/>
              <a:t>Click to edit Master title style</a:t>
            </a:r>
            <a:endParaRPr lang="en-AU" dirty="0"/>
          </a:p>
        </p:txBody>
      </p:sp>
      <p:sp>
        <p:nvSpPr>
          <p:cNvPr id="4" name="Text Placeholder 3"/>
          <p:cNvSpPr>
            <a:spLocks noGrp="1"/>
          </p:cNvSpPr>
          <p:nvPr>
            <p:ph type="body" idx="1"/>
          </p:nvPr>
        </p:nvSpPr>
        <p:spPr>
          <a:xfrm>
            <a:off x="230947" y="1413076"/>
            <a:ext cx="5848429" cy="3276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0" name="Picture 2" descr="C:\Users\courtney.pearson\Documents\My Received Files\AJM_JV_Logo.jp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165247" y="4437395"/>
            <a:ext cx="593688" cy="649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Transport\Submissions\PRALMTRA02 14_15\KCVICTRA01 - DPTLI  PTV\MELMRD - Melbourne Rail Link\2014 Submission\07 Presentation\MRL_CoverAndBack_Orig_Page_2.jpg"/>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a:stretch/>
        </p:blipFill>
        <p:spPr bwMode="auto">
          <a:xfrm>
            <a:off x="57439" y="4762139"/>
            <a:ext cx="2777826" cy="248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4678670" y="4955363"/>
            <a:ext cx="1443641" cy="269946"/>
          </a:xfrm>
          <a:prstGeom prst="rect">
            <a:avLst/>
          </a:prstGeom>
        </p:spPr>
        <p:txBody>
          <a:bodyPr wrap="square">
            <a:spAutoFit/>
          </a:bodyPr>
          <a:lstStyle/>
          <a:p>
            <a:pPr>
              <a:spcAft>
                <a:spcPts val="0"/>
              </a:spcAft>
            </a:pPr>
            <a:r>
              <a:rPr lang="en-GB" sz="577"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r>
              <a:rPr lang="en-GB" sz="577" i="1" dirty="0">
                <a:solidFill>
                  <a:schemeClr val="tx2"/>
                </a:solidFill>
                <a:effectLst/>
                <a:latin typeface="Arial" panose="020B0604020202020204" pitchFamily="34" charset="0"/>
                <a:ea typeface="Arial" panose="020B0604020202020204" pitchFamily="34" charset="0"/>
                <a:cs typeface="Arial" panose="020B0604020202020204" pitchFamily="34" charset="0"/>
              </a:rPr>
              <a:t>Draft – Work in Progress: not for external distribution</a:t>
            </a:r>
            <a:r>
              <a:rPr lang="en-GB" sz="577" dirty="0">
                <a:solidFill>
                  <a:schemeClr val="tx2"/>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7D9560E-F9D7-4DF6-9E77-85051E98F293}"/>
              </a:ext>
            </a:extLst>
          </p:cNvPr>
          <p:cNvPicPr>
            <a:picLocks noChangeAspect="1"/>
          </p:cNvPicPr>
          <p:nvPr userDrawn="1"/>
        </p:nvPicPr>
        <p:blipFill>
          <a:blip r:embed="rId6"/>
          <a:stretch>
            <a:fillRect/>
          </a:stretch>
        </p:blipFill>
        <p:spPr>
          <a:xfrm>
            <a:off x="2993582" y="4718860"/>
            <a:ext cx="1332641" cy="424640"/>
          </a:xfrm>
          <a:prstGeom prst="rect">
            <a:avLst/>
          </a:prstGeom>
        </p:spPr>
      </p:pic>
    </p:spTree>
    <p:extLst>
      <p:ext uri="{BB962C8B-B14F-4D97-AF65-F5344CB8AC3E}">
        <p14:creationId xmlns:p14="http://schemas.microsoft.com/office/powerpoint/2010/main" val="373505826"/>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spcBef>
          <a:spcPct val="0"/>
        </a:spcBef>
        <a:spcAft>
          <a:spcPct val="0"/>
        </a:spcAft>
        <a:defRPr sz="1796"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23">
          <a:solidFill>
            <a:schemeClr val="tx1"/>
          </a:solidFill>
          <a:latin typeface="Calibri" pitchFamily="34" charset="0"/>
        </a:defRPr>
      </a:lvl2pPr>
      <a:lvl3pPr algn="ctr" rtl="0" eaLnBrk="0" fontAlgn="base" hangingPunct="0">
        <a:spcBef>
          <a:spcPct val="0"/>
        </a:spcBef>
        <a:spcAft>
          <a:spcPct val="0"/>
        </a:spcAft>
        <a:defRPr sz="2823">
          <a:solidFill>
            <a:schemeClr val="tx1"/>
          </a:solidFill>
          <a:latin typeface="Calibri" pitchFamily="34" charset="0"/>
        </a:defRPr>
      </a:lvl3pPr>
      <a:lvl4pPr algn="ctr" rtl="0" eaLnBrk="0" fontAlgn="base" hangingPunct="0">
        <a:spcBef>
          <a:spcPct val="0"/>
        </a:spcBef>
        <a:spcAft>
          <a:spcPct val="0"/>
        </a:spcAft>
        <a:defRPr sz="2823">
          <a:solidFill>
            <a:schemeClr val="tx1"/>
          </a:solidFill>
          <a:latin typeface="Calibri" pitchFamily="34" charset="0"/>
        </a:defRPr>
      </a:lvl4pPr>
      <a:lvl5pPr algn="ctr" rtl="0" eaLnBrk="0" fontAlgn="base" hangingPunct="0">
        <a:spcBef>
          <a:spcPct val="0"/>
        </a:spcBef>
        <a:spcAft>
          <a:spcPct val="0"/>
        </a:spcAft>
        <a:defRPr sz="2823">
          <a:solidFill>
            <a:schemeClr val="tx1"/>
          </a:solidFill>
          <a:latin typeface="Calibri" pitchFamily="34" charset="0"/>
        </a:defRPr>
      </a:lvl5pPr>
      <a:lvl6pPr marL="293294" algn="ctr" rtl="0" fontAlgn="base">
        <a:spcBef>
          <a:spcPct val="0"/>
        </a:spcBef>
        <a:spcAft>
          <a:spcPct val="0"/>
        </a:spcAft>
        <a:defRPr sz="2823">
          <a:solidFill>
            <a:schemeClr val="tx1"/>
          </a:solidFill>
          <a:latin typeface="Calibri" pitchFamily="34" charset="0"/>
        </a:defRPr>
      </a:lvl6pPr>
      <a:lvl7pPr marL="586588" algn="ctr" rtl="0" fontAlgn="base">
        <a:spcBef>
          <a:spcPct val="0"/>
        </a:spcBef>
        <a:spcAft>
          <a:spcPct val="0"/>
        </a:spcAft>
        <a:defRPr sz="2823">
          <a:solidFill>
            <a:schemeClr val="tx1"/>
          </a:solidFill>
          <a:latin typeface="Calibri" pitchFamily="34" charset="0"/>
        </a:defRPr>
      </a:lvl7pPr>
      <a:lvl8pPr marL="879881" algn="ctr" rtl="0" fontAlgn="base">
        <a:spcBef>
          <a:spcPct val="0"/>
        </a:spcBef>
        <a:spcAft>
          <a:spcPct val="0"/>
        </a:spcAft>
        <a:defRPr sz="2823">
          <a:solidFill>
            <a:schemeClr val="tx1"/>
          </a:solidFill>
          <a:latin typeface="Calibri" pitchFamily="34" charset="0"/>
        </a:defRPr>
      </a:lvl8pPr>
      <a:lvl9pPr marL="1173175" algn="ctr" rtl="0" fontAlgn="base">
        <a:spcBef>
          <a:spcPct val="0"/>
        </a:spcBef>
        <a:spcAft>
          <a:spcPct val="0"/>
        </a:spcAft>
        <a:defRPr sz="2823">
          <a:solidFill>
            <a:schemeClr val="tx1"/>
          </a:solidFill>
          <a:latin typeface="Calibri" pitchFamily="34" charset="0"/>
        </a:defRPr>
      </a:lvl9pPr>
    </p:titleStyle>
    <p:bodyStyle>
      <a:lvl1pPr marL="0" indent="0" algn="l" rtl="0" eaLnBrk="0" fontAlgn="base" hangingPunct="0">
        <a:spcBef>
          <a:spcPts val="0"/>
        </a:spcBef>
        <a:spcAft>
          <a:spcPts val="385"/>
        </a:spcAft>
        <a:buFont typeface="Arial" charset="0"/>
        <a:defRPr sz="1283" b="1" kern="1200">
          <a:solidFill>
            <a:srgbClr val="353D30"/>
          </a:solidFill>
          <a:latin typeface="Arial" pitchFamily="34" charset="0"/>
          <a:ea typeface="+mn-ea"/>
          <a:cs typeface="Arial" pitchFamily="34" charset="0"/>
        </a:defRPr>
      </a:lvl1pPr>
      <a:lvl2pPr marL="184752" indent="-184752" algn="l" rtl="0" eaLnBrk="0" fontAlgn="base" hangingPunct="0">
        <a:spcBef>
          <a:spcPts val="0"/>
        </a:spcBef>
        <a:spcAft>
          <a:spcPts val="192"/>
        </a:spcAft>
        <a:buClr>
          <a:schemeClr val="accent1"/>
        </a:buClr>
        <a:buSzPct val="140000"/>
        <a:buFont typeface="Wingdings" pitchFamily="2" charset="2"/>
        <a:buChar char=""/>
        <a:defRPr sz="1155" kern="1200">
          <a:solidFill>
            <a:srgbClr val="353D30"/>
          </a:solidFill>
          <a:latin typeface="Arial" pitchFamily="34" charset="0"/>
          <a:ea typeface="+mn-ea"/>
          <a:cs typeface="Arial" pitchFamily="34" charset="0"/>
        </a:defRPr>
      </a:lvl2pPr>
      <a:lvl3pPr marL="369504" indent="-184752" algn="l" rtl="0" eaLnBrk="0" fontAlgn="base" hangingPunct="0">
        <a:spcBef>
          <a:spcPts val="0"/>
        </a:spcBef>
        <a:spcAft>
          <a:spcPts val="192"/>
        </a:spcAft>
        <a:buClr>
          <a:schemeClr val="accent2"/>
        </a:buClr>
        <a:buSzPct val="120000"/>
        <a:buFont typeface="Arial" pitchFamily="34" charset="0"/>
        <a:buChar char="−"/>
        <a:defRPr sz="1026" kern="1200">
          <a:solidFill>
            <a:srgbClr val="353D30"/>
          </a:solidFill>
          <a:latin typeface="Arial" pitchFamily="34" charset="0"/>
          <a:ea typeface="+mn-ea"/>
          <a:cs typeface="Arial" pitchFamily="34" charset="0"/>
        </a:defRPr>
      </a:lvl3pPr>
      <a:lvl4pPr marL="554256" indent="-184752" algn="l" rtl="0" eaLnBrk="0" fontAlgn="base" hangingPunct="0">
        <a:spcBef>
          <a:spcPts val="0"/>
        </a:spcBef>
        <a:spcAft>
          <a:spcPts val="128"/>
        </a:spcAft>
        <a:buClr>
          <a:srgbClr val="969D91"/>
        </a:buClr>
        <a:buSzPct val="120000"/>
        <a:buFont typeface="Wingdings" pitchFamily="2" charset="2"/>
        <a:buChar char="§"/>
        <a:tabLst>
          <a:tab pos="184752" algn="l"/>
        </a:tabLst>
        <a:defRPr sz="1026" kern="1200">
          <a:solidFill>
            <a:srgbClr val="353D30"/>
          </a:solidFill>
          <a:latin typeface="Arial" pitchFamily="34" charset="0"/>
          <a:ea typeface="+mn-ea"/>
          <a:cs typeface="Arial" pitchFamily="34" charset="0"/>
        </a:defRPr>
      </a:lvl4pPr>
      <a:lvl5pPr marL="554256" indent="0" algn="l" rtl="0" eaLnBrk="0" fontAlgn="base" hangingPunct="0">
        <a:spcBef>
          <a:spcPts val="0"/>
        </a:spcBef>
        <a:spcAft>
          <a:spcPts val="128"/>
        </a:spcAft>
        <a:buClr>
          <a:srgbClr val="7AB800"/>
        </a:buClr>
        <a:buSzPct val="120000"/>
        <a:buFontTx/>
        <a:buNone/>
        <a:tabLst>
          <a:tab pos="369504" algn="l"/>
        </a:tabLst>
        <a:defRPr sz="1026" kern="1200">
          <a:solidFill>
            <a:srgbClr val="353D30"/>
          </a:solidFill>
          <a:latin typeface="Arial" pitchFamily="34" charset="0"/>
          <a:ea typeface="+mn-ea"/>
          <a:cs typeface="Arial" pitchFamily="34" charset="0"/>
        </a:defRPr>
      </a:lvl5pPr>
      <a:lvl6pPr marL="1613116"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6410"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704"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997" indent="-146647" algn="l" defTabSz="586588"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588" rtl="0" eaLnBrk="1" latinLnBrk="0" hangingPunct="1">
        <a:defRPr sz="1155" kern="1200">
          <a:solidFill>
            <a:schemeClr val="tx1"/>
          </a:solidFill>
          <a:latin typeface="+mn-lt"/>
          <a:ea typeface="+mn-ea"/>
          <a:cs typeface="+mn-cs"/>
        </a:defRPr>
      </a:lvl1pPr>
      <a:lvl2pPr marL="293294" algn="l" defTabSz="586588" rtl="0" eaLnBrk="1" latinLnBrk="0" hangingPunct="1">
        <a:defRPr sz="1155" kern="1200">
          <a:solidFill>
            <a:schemeClr val="tx1"/>
          </a:solidFill>
          <a:latin typeface="+mn-lt"/>
          <a:ea typeface="+mn-ea"/>
          <a:cs typeface="+mn-cs"/>
        </a:defRPr>
      </a:lvl2pPr>
      <a:lvl3pPr marL="586588" algn="l" defTabSz="586588" rtl="0" eaLnBrk="1" latinLnBrk="0" hangingPunct="1">
        <a:defRPr sz="1155" kern="1200">
          <a:solidFill>
            <a:schemeClr val="tx1"/>
          </a:solidFill>
          <a:latin typeface="+mn-lt"/>
          <a:ea typeface="+mn-ea"/>
          <a:cs typeface="+mn-cs"/>
        </a:defRPr>
      </a:lvl3pPr>
      <a:lvl4pPr marL="879881" algn="l" defTabSz="586588" rtl="0" eaLnBrk="1" latinLnBrk="0" hangingPunct="1">
        <a:defRPr sz="1155" kern="1200">
          <a:solidFill>
            <a:schemeClr val="tx1"/>
          </a:solidFill>
          <a:latin typeface="+mn-lt"/>
          <a:ea typeface="+mn-ea"/>
          <a:cs typeface="+mn-cs"/>
        </a:defRPr>
      </a:lvl4pPr>
      <a:lvl5pPr marL="1173175" algn="l" defTabSz="586588" rtl="0" eaLnBrk="1" latinLnBrk="0" hangingPunct="1">
        <a:defRPr sz="1155" kern="1200">
          <a:solidFill>
            <a:schemeClr val="tx1"/>
          </a:solidFill>
          <a:latin typeface="+mn-lt"/>
          <a:ea typeface="+mn-ea"/>
          <a:cs typeface="+mn-cs"/>
        </a:defRPr>
      </a:lvl5pPr>
      <a:lvl6pPr marL="1466469" algn="l" defTabSz="586588" rtl="0" eaLnBrk="1" latinLnBrk="0" hangingPunct="1">
        <a:defRPr sz="1155" kern="1200">
          <a:solidFill>
            <a:schemeClr val="tx1"/>
          </a:solidFill>
          <a:latin typeface="+mn-lt"/>
          <a:ea typeface="+mn-ea"/>
          <a:cs typeface="+mn-cs"/>
        </a:defRPr>
      </a:lvl6pPr>
      <a:lvl7pPr marL="1759763" algn="l" defTabSz="586588" rtl="0" eaLnBrk="1" latinLnBrk="0" hangingPunct="1">
        <a:defRPr sz="1155" kern="1200">
          <a:solidFill>
            <a:schemeClr val="tx1"/>
          </a:solidFill>
          <a:latin typeface="+mn-lt"/>
          <a:ea typeface="+mn-ea"/>
          <a:cs typeface="+mn-cs"/>
        </a:defRPr>
      </a:lvl7pPr>
      <a:lvl8pPr marL="2053057" algn="l" defTabSz="586588" rtl="0" eaLnBrk="1" latinLnBrk="0" hangingPunct="1">
        <a:defRPr sz="1155" kern="1200">
          <a:solidFill>
            <a:schemeClr val="tx1"/>
          </a:solidFill>
          <a:latin typeface="+mn-lt"/>
          <a:ea typeface="+mn-ea"/>
          <a:cs typeface="+mn-cs"/>
        </a:defRPr>
      </a:lvl8pPr>
      <a:lvl9pPr marL="2346350" algn="l" defTabSz="586588" rtl="0" eaLnBrk="1" latinLnBrk="0" hangingPunct="1">
        <a:defRPr sz="11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mailto:Matthew.Bennett@aurecongroup.com" TargetMode="External"/><Relationship Id="rId5" Type="http://schemas.openxmlformats.org/officeDocument/2006/relationships/hyperlink" Target="mailto:Jennifer.Thompson@roads.vic.gov.au" TargetMode="External"/><Relationship Id="rId4" Type="http://schemas.openxmlformats.org/officeDocument/2006/relationships/hyperlink" Target="mailto:Lora.Colussi@aurecongrou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g"/><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ity of Melbourne Logo">
            <a:extLst>
              <a:ext uri="{FF2B5EF4-FFF2-40B4-BE49-F238E27FC236}">
                <a16:creationId xmlns:a16="http://schemas.microsoft.com/office/drawing/2014/main" id="{A2AC1CBB-8805-4BE1-9D4C-C3EFBDC02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899" y="4635505"/>
            <a:ext cx="689465" cy="196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VicRoads Logo">
            <a:extLst>
              <a:ext uri="{FF2B5EF4-FFF2-40B4-BE49-F238E27FC236}">
                <a16:creationId xmlns:a16="http://schemas.microsoft.com/office/drawing/2014/main" id="{61E51E38-FA66-4EBE-BA68-666339784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1" y="4658559"/>
            <a:ext cx="728882" cy="166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fulton hogan logo">
            <a:extLst>
              <a:ext uri="{FF2B5EF4-FFF2-40B4-BE49-F238E27FC236}">
                <a16:creationId xmlns:a16="http://schemas.microsoft.com/office/drawing/2014/main" id="{A29FC428-915B-4F93-9596-6397EA8BD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091" y="4658559"/>
            <a:ext cx="1076267" cy="15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ail projects victoria">
            <a:extLst>
              <a:ext uri="{FF2B5EF4-FFF2-40B4-BE49-F238E27FC236}">
                <a16:creationId xmlns:a16="http://schemas.microsoft.com/office/drawing/2014/main" id="{6C981BEE-CC79-4B78-BBDE-F7D479CF6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945" y="4658560"/>
            <a:ext cx="519345" cy="180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C1DAF3-A939-4983-83B0-396FF1C44783}"/>
              </a:ext>
            </a:extLst>
          </p:cNvPr>
          <p:cNvSpPr/>
          <p:nvPr/>
        </p:nvSpPr>
        <p:spPr bwMode="auto">
          <a:xfrm>
            <a:off x="3679014" y="3816350"/>
            <a:ext cx="2552700" cy="311150"/>
          </a:xfrm>
          <a:prstGeom prst="rect">
            <a:avLst/>
          </a:prstGeom>
          <a:solidFill>
            <a:schemeClr val="bg1"/>
          </a:solidFill>
          <a:ln w="9525" cap="flat" cmpd="sng" algn="ctr">
            <a:noFill/>
            <a:prstDash val="solid"/>
            <a:round/>
            <a:headEnd type="none" w="med" len="med"/>
            <a:tailEnd type="none" w="med" len="med"/>
          </a:ln>
          <a:effectLst/>
        </p:spPr>
        <p:txBody>
          <a:bodyPr vert="horz" wrap="square" lIns="99569" tIns="49785" rIns="99569" bIns="49785" numCol="1" rtlCol="0" anchor="ctr" anchorCtr="0" compatLnSpc="1">
            <a:prstTxWarp prst="textNoShape">
              <a:avLst/>
            </a:prstTxWarp>
          </a:bodyPr>
          <a:lstStyle/>
          <a:p>
            <a:pPr marL="0" marR="0" indent="0" algn="l" defTabSz="995363" rtl="0" eaLnBrk="1" fontAlgn="base" latinLnBrk="0" hangingPunct="1">
              <a:lnSpc>
                <a:spcPct val="100000"/>
              </a:lnSpc>
              <a:spcBef>
                <a:spcPct val="0"/>
              </a:spcBef>
              <a:spcAft>
                <a:spcPct val="0"/>
              </a:spcAft>
              <a:buClrTx/>
              <a:buSzTx/>
              <a:buFontTx/>
              <a:buNone/>
              <a:tabLst/>
            </a:pPr>
            <a:endParaRPr kumimoji="0" lang="en-AU" sz="3500" b="1" i="0" u="none" strike="noStrike" cap="none" normalizeH="0" baseline="-25000" dirty="0">
              <a:ln>
                <a:noFill/>
              </a:ln>
              <a:solidFill>
                <a:srgbClr val="FF0000"/>
              </a:solidFill>
              <a:effectLst/>
              <a:latin typeface="Arial" charset="0"/>
            </a:endParaRPr>
          </a:p>
        </p:txBody>
      </p:sp>
      <p:sp>
        <p:nvSpPr>
          <p:cNvPr id="10" name="TextBox 9">
            <a:extLst>
              <a:ext uri="{FF2B5EF4-FFF2-40B4-BE49-F238E27FC236}">
                <a16:creationId xmlns:a16="http://schemas.microsoft.com/office/drawing/2014/main" id="{5DFA2D2F-283A-4BBC-BA06-9AF36F5BB316}"/>
              </a:ext>
            </a:extLst>
          </p:cNvPr>
          <p:cNvSpPr txBox="1"/>
          <p:nvPr/>
        </p:nvSpPr>
        <p:spPr>
          <a:xfrm>
            <a:off x="3486151" y="3803650"/>
            <a:ext cx="3324949" cy="230832"/>
          </a:xfrm>
          <a:prstGeom prst="rect">
            <a:avLst/>
          </a:prstGeom>
          <a:noFill/>
        </p:spPr>
        <p:txBody>
          <a:bodyPr wrap="none" rtlCol="0">
            <a:spAutoFit/>
          </a:bodyPr>
          <a:lstStyle/>
          <a:p>
            <a:r>
              <a:rPr lang="en-AU" sz="900" dirty="0"/>
              <a:t>Meet HIRA: The Human Impact Route Assessment tool and Process</a:t>
            </a:r>
          </a:p>
        </p:txBody>
      </p:sp>
      <p:sp>
        <p:nvSpPr>
          <p:cNvPr id="9" name="TextBox 8">
            <a:extLst>
              <a:ext uri="{FF2B5EF4-FFF2-40B4-BE49-F238E27FC236}">
                <a16:creationId xmlns:a16="http://schemas.microsoft.com/office/drawing/2014/main" id="{0509E6D6-6041-40FB-94EE-19EAA57C96AB}"/>
              </a:ext>
            </a:extLst>
          </p:cNvPr>
          <p:cNvSpPr txBox="1"/>
          <p:nvPr/>
        </p:nvSpPr>
        <p:spPr>
          <a:xfrm>
            <a:off x="3671328" y="4047694"/>
            <a:ext cx="2519320" cy="261610"/>
          </a:xfrm>
          <a:prstGeom prst="rect">
            <a:avLst/>
          </a:prstGeom>
          <a:solidFill>
            <a:schemeClr val="bg1"/>
          </a:solidFill>
        </p:spPr>
        <p:txBody>
          <a:bodyPr wrap="square" rtlCol="0">
            <a:spAutoFit/>
          </a:bodyPr>
          <a:lstStyle/>
          <a:p>
            <a:pPr defTabSz="586588"/>
            <a:r>
              <a:rPr lang="en-AU" sz="900" dirty="0">
                <a:solidFill>
                  <a:srgbClr val="353D30"/>
                </a:solidFill>
                <a:latin typeface="Arial" charset="0"/>
                <a:ea typeface="+mn-ea"/>
              </a:rPr>
              <a:t>CLOCS</a:t>
            </a:r>
            <a:r>
              <a:rPr lang="en-AU" sz="1100" dirty="0">
                <a:solidFill>
                  <a:srgbClr val="353D30"/>
                </a:solidFill>
                <a:latin typeface="Arial" charset="0"/>
                <a:ea typeface="+mn-ea"/>
              </a:rPr>
              <a:t> Symposium</a:t>
            </a:r>
          </a:p>
        </p:txBody>
      </p:sp>
      <p:sp>
        <p:nvSpPr>
          <p:cNvPr id="11" name="TextBox 10">
            <a:extLst>
              <a:ext uri="{FF2B5EF4-FFF2-40B4-BE49-F238E27FC236}">
                <a16:creationId xmlns:a16="http://schemas.microsoft.com/office/drawing/2014/main" id="{60D426BB-B666-49D0-8BB3-4E8CA0915808}"/>
              </a:ext>
            </a:extLst>
          </p:cNvPr>
          <p:cNvSpPr txBox="1"/>
          <p:nvPr/>
        </p:nvSpPr>
        <p:spPr>
          <a:xfrm>
            <a:off x="3671328" y="4262015"/>
            <a:ext cx="2667282" cy="215444"/>
          </a:xfrm>
          <a:prstGeom prst="rect">
            <a:avLst/>
          </a:prstGeom>
          <a:noFill/>
        </p:spPr>
        <p:txBody>
          <a:bodyPr wrap="square" rtlCol="0">
            <a:spAutoFit/>
          </a:bodyPr>
          <a:lstStyle/>
          <a:p>
            <a:pPr defTabSz="586588"/>
            <a:r>
              <a:rPr lang="en-AU" sz="800" dirty="0">
                <a:solidFill>
                  <a:srgbClr val="353D30"/>
                </a:solidFill>
                <a:latin typeface="Arial" charset="0"/>
                <a:ea typeface="+mn-ea"/>
              </a:rPr>
              <a:t>Jamie Ross, Matt Bennett, Lydia Foster-Smith</a:t>
            </a:r>
          </a:p>
        </p:txBody>
      </p:sp>
    </p:spTree>
    <p:extLst>
      <p:ext uri="{BB962C8B-B14F-4D97-AF65-F5344CB8AC3E}">
        <p14:creationId xmlns:p14="http://schemas.microsoft.com/office/powerpoint/2010/main" val="3701220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2345-CD91-4C62-9D0B-064EAECA2827}"/>
              </a:ext>
            </a:extLst>
          </p:cNvPr>
          <p:cNvSpPr>
            <a:spLocks noGrp="1"/>
          </p:cNvSpPr>
          <p:nvPr>
            <p:ph type="title"/>
          </p:nvPr>
        </p:nvSpPr>
        <p:spPr/>
        <p:txBody>
          <a:bodyPr>
            <a:normAutofit/>
          </a:bodyPr>
          <a:lstStyle/>
          <a:p>
            <a:r>
              <a:rPr lang="en-AU" sz="2100" dirty="0"/>
              <a:t>Process</a:t>
            </a:r>
          </a:p>
        </p:txBody>
      </p:sp>
      <p:pic>
        <p:nvPicPr>
          <p:cNvPr id="4" name="Picture 3">
            <a:extLst>
              <a:ext uri="{FF2B5EF4-FFF2-40B4-BE49-F238E27FC236}">
                <a16:creationId xmlns:a16="http://schemas.microsoft.com/office/drawing/2014/main" id="{DA270FD7-35F5-465B-AD03-E186A99BD91C}"/>
              </a:ext>
            </a:extLst>
          </p:cNvPr>
          <p:cNvPicPr>
            <a:picLocks noChangeAspect="1"/>
          </p:cNvPicPr>
          <p:nvPr/>
        </p:nvPicPr>
        <p:blipFill>
          <a:blip r:embed="rId3"/>
          <a:stretch>
            <a:fillRect/>
          </a:stretch>
        </p:blipFill>
        <p:spPr>
          <a:xfrm>
            <a:off x="1092687" y="1494327"/>
            <a:ext cx="4337347" cy="2367138"/>
          </a:xfrm>
          <a:prstGeom prst="rect">
            <a:avLst/>
          </a:prstGeom>
        </p:spPr>
      </p:pic>
      <p:sp>
        <p:nvSpPr>
          <p:cNvPr id="5" name="Rectangle 4">
            <a:extLst>
              <a:ext uri="{FF2B5EF4-FFF2-40B4-BE49-F238E27FC236}">
                <a16:creationId xmlns:a16="http://schemas.microsoft.com/office/drawing/2014/main" id="{341E766C-F128-443E-A66F-197674B9B906}"/>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B8BFD5B6-FD2A-44C5-8F8D-8C2D743607E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7205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B52-DDB8-47D3-868E-FEBD7864F2EF}"/>
              </a:ext>
            </a:extLst>
          </p:cNvPr>
          <p:cNvSpPr>
            <a:spLocks noGrp="1"/>
          </p:cNvSpPr>
          <p:nvPr>
            <p:ph type="title"/>
          </p:nvPr>
        </p:nvSpPr>
        <p:spPr/>
        <p:txBody>
          <a:bodyPr>
            <a:normAutofit/>
          </a:bodyPr>
          <a:lstStyle/>
          <a:p>
            <a:r>
              <a:rPr lang="en-AU" sz="2100" dirty="0"/>
              <a:t>Digitising HIRA</a:t>
            </a:r>
          </a:p>
        </p:txBody>
      </p:sp>
      <p:sp>
        <p:nvSpPr>
          <p:cNvPr id="3" name="Text Placeholder 2">
            <a:extLst>
              <a:ext uri="{FF2B5EF4-FFF2-40B4-BE49-F238E27FC236}">
                <a16:creationId xmlns:a16="http://schemas.microsoft.com/office/drawing/2014/main" id="{7D71FBDB-6BD0-4281-9249-318941DB9F6B}"/>
              </a:ext>
            </a:extLst>
          </p:cNvPr>
          <p:cNvSpPr>
            <a:spLocks noGrp="1"/>
          </p:cNvSpPr>
          <p:nvPr>
            <p:ph type="body" sz="quarter" idx="10"/>
          </p:nvPr>
        </p:nvSpPr>
        <p:spPr/>
        <p:txBody>
          <a:bodyPr/>
          <a:lstStyle/>
          <a:p>
            <a:pPr marL="257175" indent="-257175">
              <a:buFont typeface="Arial" panose="020B0604020202020204" pitchFamily="34" charset="0"/>
              <a:buChar char="•"/>
            </a:pPr>
            <a:r>
              <a:rPr lang="en-AU" sz="1500" dirty="0"/>
              <a:t>Performs same tasks as Excel</a:t>
            </a:r>
          </a:p>
          <a:p>
            <a:pPr marL="257175" indent="-257175">
              <a:buFont typeface="Arial" panose="020B0604020202020204" pitchFamily="34" charset="0"/>
              <a:buChar char="•"/>
            </a:pPr>
            <a:r>
              <a:rPr lang="en-AU" sz="1500" dirty="0"/>
              <a:t>Geo-referenced risk locations</a:t>
            </a:r>
          </a:p>
          <a:p>
            <a:pPr marL="257175" indent="-257175">
              <a:buFont typeface="Arial" panose="020B0604020202020204" pitchFamily="34" charset="0"/>
              <a:buChar char="•"/>
            </a:pPr>
            <a:r>
              <a:rPr lang="en-AU" sz="1500" dirty="0"/>
              <a:t>Annotated images of risks</a:t>
            </a:r>
          </a:p>
          <a:p>
            <a:pPr marL="257175" indent="-257175">
              <a:buFont typeface="Arial" panose="020B0604020202020204" pitchFamily="34" charset="0"/>
              <a:buChar char="•"/>
            </a:pPr>
            <a:r>
              <a:rPr lang="en-AU" sz="1500" dirty="0"/>
              <a:t>Auto-generated report</a:t>
            </a:r>
          </a:p>
          <a:p>
            <a:endParaRPr lang="en-AU" dirty="0"/>
          </a:p>
        </p:txBody>
      </p:sp>
      <p:pic>
        <p:nvPicPr>
          <p:cNvPr id="4" name="Content Placeholder 3">
            <a:extLst>
              <a:ext uri="{FF2B5EF4-FFF2-40B4-BE49-F238E27FC236}">
                <a16:creationId xmlns:a16="http://schemas.microsoft.com/office/drawing/2014/main" id="{C2C52049-5097-461F-B96B-48926DF6799D}"/>
              </a:ext>
            </a:extLst>
          </p:cNvPr>
          <p:cNvPicPr>
            <a:picLocks noChangeAspect="1"/>
          </p:cNvPicPr>
          <p:nvPr/>
        </p:nvPicPr>
        <p:blipFill>
          <a:blip r:embed="rId3"/>
          <a:stretch>
            <a:fillRect/>
          </a:stretch>
        </p:blipFill>
        <p:spPr>
          <a:xfrm rot="412809">
            <a:off x="3943446" y="1598692"/>
            <a:ext cx="1878781" cy="2408810"/>
          </a:xfrm>
          <a:prstGeom prst="rect">
            <a:avLst/>
          </a:prstGeom>
          <a:effectLst>
            <a:outerShdw blurRad="50800" dist="177800" dir="2700000" algn="tl" rotWithShape="0">
              <a:prstClr val="black">
                <a:alpha val="40000"/>
              </a:prstClr>
            </a:outerShdw>
          </a:effectLst>
          <a:scene3d>
            <a:camera prst="orthographicFront">
              <a:rot lat="0" lon="600000" rev="0"/>
            </a:camera>
            <a:lightRig rig="threePt" dir="t"/>
          </a:scene3d>
          <a:sp3d>
            <a:bevelT w="127000" h="127000"/>
          </a:sp3d>
        </p:spPr>
      </p:pic>
      <p:sp>
        <p:nvSpPr>
          <p:cNvPr id="5" name="Rectangle 4">
            <a:extLst>
              <a:ext uri="{FF2B5EF4-FFF2-40B4-BE49-F238E27FC236}">
                <a16:creationId xmlns:a16="http://schemas.microsoft.com/office/drawing/2014/main" id="{830E8B64-8C46-4BA7-9B71-DF4D5CCF7579}"/>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8541A648-60A1-4B1C-9779-5F4621D147E8}"/>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56784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4621-E2BD-4BFB-A611-EF6921FDA095}"/>
              </a:ext>
            </a:extLst>
          </p:cNvPr>
          <p:cNvSpPr>
            <a:spLocks noGrp="1"/>
          </p:cNvSpPr>
          <p:nvPr>
            <p:ph type="title"/>
          </p:nvPr>
        </p:nvSpPr>
        <p:spPr/>
        <p:txBody>
          <a:bodyPr>
            <a:normAutofit/>
          </a:bodyPr>
          <a:lstStyle/>
          <a:p>
            <a:r>
              <a:rPr lang="en-AU" sz="2100" dirty="0"/>
              <a:t>HIRA Pilot Study</a:t>
            </a:r>
          </a:p>
        </p:txBody>
      </p:sp>
      <p:sp>
        <p:nvSpPr>
          <p:cNvPr id="3" name="Text Placeholder 2">
            <a:extLst>
              <a:ext uri="{FF2B5EF4-FFF2-40B4-BE49-F238E27FC236}">
                <a16:creationId xmlns:a16="http://schemas.microsoft.com/office/drawing/2014/main" id="{AA094234-88BC-47AF-9744-8D0AC23D898A}"/>
              </a:ext>
            </a:extLst>
          </p:cNvPr>
          <p:cNvSpPr>
            <a:spLocks noGrp="1"/>
          </p:cNvSpPr>
          <p:nvPr>
            <p:ph type="body" sz="quarter" idx="10"/>
          </p:nvPr>
        </p:nvSpPr>
        <p:spPr/>
        <p:txBody>
          <a:bodyPr/>
          <a:lstStyle/>
          <a:p>
            <a:pPr marL="257175" indent="-257175">
              <a:buFont typeface="Arial" panose="020B0604020202020204" pitchFamily="34" charset="0"/>
              <a:buChar char="•"/>
            </a:pPr>
            <a:r>
              <a:rPr lang="en-AU" sz="1500" dirty="0"/>
              <a:t>Late 2017/early 2018</a:t>
            </a:r>
          </a:p>
          <a:p>
            <a:pPr marL="257175" indent="-257175">
              <a:buFont typeface="Arial" panose="020B0604020202020204" pitchFamily="34" charset="0"/>
              <a:buChar char="•"/>
            </a:pPr>
            <a:r>
              <a:rPr lang="en-AU" sz="1500" dirty="0"/>
              <a:t>Focus on benefits of HIRA &amp; identifying gaps before wider release</a:t>
            </a:r>
          </a:p>
          <a:p>
            <a:pPr marL="257175" indent="-257175">
              <a:buFont typeface="Arial" panose="020B0604020202020204" pitchFamily="34" charset="0"/>
              <a:buChar char="•"/>
            </a:pPr>
            <a:endParaRPr lang="en-AU" sz="1500" dirty="0"/>
          </a:p>
          <a:p>
            <a:endParaRPr lang="en-AU" dirty="0"/>
          </a:p>
        </p:txBody>
      </p:sp>
      <p:pic>
        <p:nvPicPr>
          <p:cNvPr id="4" name="Picture 3">
            <a:extLst>
              <a:ext uri="{FF2B5EF4-FFF2-40B4-BE49-F238E27FC236}">
                <a16:creationId xmlns:a16="http://schemas.microsoft.com/office/drawing/2014/main" id="{96D5BD5F-D35A-4463-B426-D91B75751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437" y="2351359"/>
            <a:ext cx="2973239" cy="1672778"/>
          </a:xfrm>
          <a:prstGeom prst="rect">
            <a:avLst/>
          </a:prstGeom>
          <a:ln>
            <a:noFill/>
          </a:ln>
          <a:effectLst>
            <a:softEdge rad="112500"/>
          </a:effectLst>
        </p:spPr>
      </p:pic>
      <p:sp>
        <p:nvSpPr>
          <p:cNvPr id="5" name="Rectangle 4">
            <a:extLst>
              <a:ext uri="{FF2B5EF4-FFF2-40B4-BE49-F238E27FC236}">
                <a16:creationId xmlns:a16="http://schemas.microsoft.com/office/drawing/2014/main" id="{F9EDE0BA-9D33-4252-B0DC-6F8241F2090E}"/>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055DC303-94E3-4D65-BE70-06A119A57E0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653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EDE0BA-9D33-4252-B0DC-6F8241F2090E}"/>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055DC303-94E3-4D65-BE70-06A119A57E0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2AED0182-1603-4084-B708-487927034969}"/>
              </a:ext>
            </a:extLst>
          </p:cNvPr>
          <p:cNvPicPr>
            <a:picLocks noChangeAspect="1"/>
          </p:cNvPicPr>
          <p:nvPr/>
        </p:nvPicPr>
        <p:blipFill>
          <a:blip r:embed="rId3"/>
          <a:stretch>
            <a:fillRect/>
          </a:stretch>
        </p:blipFill>
        <p:spPr>
          <a:xfrm>
            <a:off x="832305" y="1324992"/>
            <a:ext cx="5193390" cy="2493515"/>
          </a:xfrm>
          <a:prstGeom prst="rect">
            <a:avLst/>
          </a:prstGeom>
        </p:spPr>
      </p:pic>
    </p:spTree>
    <p:extLst>
      <p:ext uri="{BB962C8B-B14F-4D97-AF65-F5344CB8AC3E}">
        <p14:creationId xmlns:p14="http://schemas.microsoft.com/office/powerpoint/2010/main" val="144989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C2D7-4CC7-4066-801E-9875CD692A39}"/>
              </a:ext>
            </a:extLst>
          </p:cNvPr>
          <p:cNvSpPr>
            <a:spLocks noGrp="1"/>
          </p:cNvSpPr>
          <p:nvPr>
            <p:ph type="title"/>
          </p:nvPr>
        </p:nvSpPr>
        <p:spPr/>
        <p:txBody>
          <a:bodyPr>
            <a:normAutofit/>
          </a:bodyPr>
          <a:lstStyle/>
          <a:p>
            <a:r>
              <a:rPr lang="en-AU" sz="2100" dirty="0"/>
              <a:t>Next Steps</a:t>
            </a:r>
          </a:p>
        </p:txBody>
      </p:sp>
      <p:sp>
        <p:nvSpPr>
          <p:cNvPr id="3" name="Text Placeholder 2">
            <a:extLst>
              <a:ext uri="{FF2B5EF4-FFF2-40B4-BE49-F238E27FC236}">
                <a16:creationId xmlns:a16="http://schemas.microsoft.com/office/drawing/2014/main" id="{64F5D56E-8B9B-49EC-BA68-4498FB995918}"/>
              </a:ext>
            </a:extLst>
          </p:cNvPr>
          <p:cNvSpPr>
            <a:spLocks noGrp="1"/>
          </p:cNvSpPr>
          <p:nvPr>
            <p:ph type="body" sz="quarter" idx="10"/>
          </p:nvPr>
        </p:nvSpPr>
        <p:spPr/>
        <p:txBody>
          <a:bodyPr>
            <a:normAutofit/>
          </a:bodyPr>
          <a:lstStyle/>
          <a:p>
            <a:pPr marL="214313" indent="-214313">
              <a:buFont typeface="Arial" panose="020B0604020202020204" pitchFamily="34" charset="0"/>
              <a:buChar char="•"/>
            </a:pPr>
            <a:r>
              <a:rPr lang="en-AU" sz="1500" dirty="0"/>
              <a:t>Tool Governance</a:t>
            </a:r>
          </a:p>
          <a:p>
            <a:pPr marL="214313" indent="-214313">
              <a:buFont typeface="Arial" panose="020B0604020202020204" pitchFamily="34" charset="0"/>
              <a:buChar char="•"/>
            </a:pPr>
            <a:r>
              <a:rPr lang="en-AU" sz="1500" dirty="0"/>
              <a:t>Internet-based interface</a:t>
            </a:r>
          </a:p>
          <a:p>
            <a:pPr marL="214313" indent="-214313">
              <a:buFont typeface="Arial" panose="020B0604020202020204" pitchFamily="34" charset="0"/>
              <a:buChar char="•"/>
            </a:pPr>
            <a:r>
              <a:rPr lang="en-AU" sz="1500" dirty="0"/>
              <a:t>Self-facilitated workshops</a:t>
            </a:r>
          </a:p>
          <a:p>
            <a:pPr marL="214313" indent="-214313">
              <a:buFont typeface="Arial" panose="020B0604020202020204" pitchFamily="34" charset="0"/>
              <a:buChar char="•"/>
            </a:pPr>
            <a:endParaRPr lang="en-AU" sz="1500" dirty="0"/>
          </a:p>
        </p:txBody>
      </p:sp>
      <p:sp>
        <p:nvSpPr>
          <p:cNvPr id="4" name="Rectangle 3">
            <a:extLst>
              <a:ext uri="{FF2B5EF4-FFF2-40B4-BE49-F238E27FC236}">
                <a16:creationId xmlns:a16="http://schemas.microsoft.com/office/drawing/2014/main" id="{86A41552-1C2E-4C56-93F9-E9DDA195F0B4}"/>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47F0A5C-0AF6-4A96-831C-93F93DDFE7C9}"/>
              </a:ext>
            </a:extLst>
          </p:cNvPr>
          <p:cNvPicPr>
            <a:picLocks noChangeAspect="1"/>
          </p:cNvPicPr>
          <p:nvPr/>
        </p:nvPicPr>
        <p:blipFill>
          <a:blip r:embed="rId3"/>
          <a:stretch>
            <a:fillRect/>
          </a:stretch>
        </p:blipFill>
        <p:spPr>
          <a:xfrm>
            <a:off x="3017026" y="2047418"/>
            <a:ext cx="3610025" cy="1733290"/>
          </a:xfrm>
          <a:prstGeom prst="rect">
            <a:avLst/>
          </a:prstGeom>
        </p:spPr>
      </p:pic>
      <p:sp>
        <p:nvSpPr>
          <p:cNvPr id="6" name="Text Placeholder 2">
            <a:extLst>
              <a:ext uri="{FF2B5EF4-FFF2-40B4-BE49-F238E27FC236}">
                <a16:creationId xmlns:a16="http://schemas.microsoft.com/office/drawing/2014/main" id="{BCD9E6E0-348F-4D8F-9E8C-CE326212C14C}"/>
              </a:ext>
            </a:extLst>
          </p:cNvPr>
          <p:cNvSpPr txBox="1">
            <a:spLocks/>
          </p:cNvSpPr>
          <p:nvPr/>
        </p:nvSpPr>
        <p:spPr>
          <a:xfrm>
            <a:off x="223329" y="2523327"/>
            <a:ext cx="5863666" cy="2285056"/>
          </a:xfrm>
          <a:prstGeom prst="rect">
            <a:avLst/>
          </a:prstGeom>
        </p:spPr>
        <p:txBody>
          <a:bodyPr vert="horz" lIns="68580" tIns="34290" rIns="68580" bIns="34290" rtlCol="0">
            <a:normAutofit/>
          </a:bodyPr>
          <a:lstStyle>
            <a:lvl1pPr marL="0" indent="0" algn="l" rtl="0" eaLnBrk="0" fontAlgn="base" hangingPunct="0">
              <a:spcBef>
                <a:spcPts val="0"/>
              </a:spcBef>
              <a:spcAft>
                <a:spcPts val="408"/>
              </a:spcAft>
              <a:buFont typeface="Arial" charset="0"/>
              <a:defRPr sz="1360" b="1" kern="1200">
                <a:solidFill>
                  <a:srgbClr val="353D30"/>
                </a:solidFill>
                <a:latin typeface="Arial" pitchFamily="34" charset="0"/>
                <a:ea typeface="+mn-ea"/>
                <a:cs typeface="Arial" pitchFamily="34" charset="0"/>
              </a:defRPr>
            </a:lvl1pPr>
            <a:lvl2pPr marL="195830" indent="-195830" algn="l" rtl="0" eaLnBrk="0" fontAlgn="base" hangingPunct="0">
              <a:spcBef>
                <a:spcPts val="0"/>
              </a:spcBef>
              <a:spcAft>
                <a:spcPts val="204"/>
              </a:spcAft>
              <a:buClr>
                <a:schemeClr val="accent1"/>
              </a:buClr>
              <a:buSzPct val="140000"/>
              <a:buFont typeface="Wingdings" pitchFamily="2" charset="2"/>
              <a:buChar char=""/>
              <a:defRPr sz="1224" kern="1200">
                <a:solidFill>
                  <a:srgbClr val="353D30"/>
                </a:solidFill>
                <a:latin typeface="Arial" pitchFamily="34" charset="0"/>
                <a:ea typeface="+mn-ea"/>
                <a:cs typeface="Arial" pitchFamily="34" charset="0"/>
              </a:defRPr>
            </a:lvl2pPr>
            <a:lvl3pPr marL="391661" indent="-195830" algn="l" rtl="0" eaLnBrk="0" fontAlgn="base" hangingPunct="0">
              <a:spcBef>
                <a:spcPts val="0"/>
              </a:spcBef>
              <a:spcAft>
                <a:spcPts val="204"/>
              </a:spcAft>
              <a:buClr>
                <a:schemeClr val="accent2"/>
              </a:buClr>
              <a:buSzPct val="120000"/>
              <a:buFont typeface="Arial" pitchFamily="34" charset="0"/>
              <a:buChar char="−"/>
              <a:defRPr sz="1088" kern="1200">
                <a:solidFill>
                  <a:srgbClr val="353D30"/>
                </a:solidFill>
                <a:latin typeface="Arial" pitchFamily="34" charset="0"/>
                <a:ea typeface="+mn-ea"/>
                <a:cs typeface="Arial" pitchFamily="34" charset="0"/>
              </a:defRPr>
            </a:lvl3pPr>
            <a:lvl4pPr marL="587491" indent="-195830" algn="l" rtl="0" eaLnBrk="0" fontAlgn="base" hangingPunct="0">
              <a:spcBef>
                <a:spcPts val="0"/>
              </a:spcBef>
              <a:spcAft>
                <a:spcPts val="136"/>
              </a:spcAft>
              <a:buClr>
                <a:srgbClr val="969D91"/>
              </a:buClr>
              <a:buSzPct val="120000"/>
              <a:buFont typeface="Wingdings" pitchFamily="2" charset="2"/>
              <a:buChar char="§"/>
              <a:tabLst>
                <a:tab pos="195830" algn="l"/>
              </a:tabLst>
              <a:defRPr sz="1088" kern="1200">
                <a:solidFill>
                  <a:srgbClr val="353D30"/>
                </a:solidFill>
                <a:latin typeface="Arial" pitchFamily="34" charset="0"/>
                <a:ea typeface="+mn-ea"/>
                <a:cs typeface="Arial" pitchFamily="34" charset="0"/>
              </a:defRPr>
            </a:lvl4pPr>
            <a:lvl5pPr marL="587491" indent="0" algn="l" rtl="0" eaLnBrk="0" fontAlgn="base" hangingPunct="0">
              <a:spcBef>
                <a:spcPts val="0"/>
              </a:spcBef>
              <a:spcAft>
                <a:spcPts val="136"/>
              </a:spcAft>
              <a:buClr>
                <a:srgbClr val="7AB800"/>
              </a:buClr>
              <a:buSzPct val="120000"/>
              <a:buFontTx/>
              <a:buNone/>
              <a:tabLst>
                <a:tab pos="391661" algn="l"/>
              </a:tabLst>
              <a:defRPr sz="1088" kern="1200">
                <a:solidFill>
                  <a:srgbClr val="353D30"/>
                </a:solidFill>
                <a:latin typeface="Arial" pitchFamily="34" charset="0"/>
                <a:ea typeface="+mn-ea"/>
                <a:cs typeface="Arial" pitchFamily="34" charset="0"/>
              </a:defRPr>
            </a:lvl5pPr>
            <a:lvl6pPr marL="1709843"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6pPr>
            <a:lvl7pPr marL="2020723"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7pPr>
            <a:lvl8pPr marL="2331604"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8pPr>
            <a:lvl9pPr marL="2642485" indent="-155440" algn="l" defTabSz="621760" rtl="0" eaLnBrk="1" latinLnBrk="0" hangingPunct="1">
              <a:spcBef>
                <a:spcPct val="20000"/>
              </a:spcBef>
              <a:buFont typeface="Arial" pitchFamily="34" charset="0"/>
              <a:buChar char="•"/>
              <a:defRPr sz="1360" kern="1200">
                <a:solidFill>
                  <a:schemeClr val="tx1"/>
                </a:solidFill>
                <a:latin typeface="+mn-lt"/>
                <a:ea typeface="+mn-ea"/>
                <a:cs typeface="+mn-cs"/>
              </a:defRPr>
            </a:lvl9pPr>
          </a:lstStyle>
          <a:p>
            <a:pPr defTabSz="685800"/>
            <a:r>
              <a:rPr lang="en-AU" sz="1200" dirty="0"/>
              <a:t>Contact:</a:t>
            </a:r>
          </a:p>
          <a:p>
            <a:pPr defTabSz="685800"/>
            <a:r>
              <a:rPr lang="en-AU" sz="1200" dirty="0"/>
              <a:t>Lora:</a:t>
            </a:r>
            <a:br>
              <a:rPr lang="en-GB" sz="1200" dirty="0"/>
            </a:br>
            <a:r>
              <a:rPr lang="en-GB" sz="1200" u="sng" dirty="0">
                <a:hlinkClick r:id="rId4"/>
              </a:rPr>
              <a:t>Lora.Colussi@aurecongroup.com</a:t>
            </a:r>
            <a:endParaRPr lang="en-AU" sz="1200" dirty="0"/>
          </a:p>
          <a:p>
            <a:pPr defTabSz="685800"/>
            <a:r>
              <a:rPr lang="en-AU" sz="1200" dirty="0"/>
              <a:t>Jen:</a:t>
            </a:r>
            <a:br>
              <a:rPr lang="en-AU" sz="1200" dirty="0"/>
            </a:br>
            <a:r>
              <a:rPr lang="en-GB" sz="1200" u="sng" dirty="0">
                <a:hlinkClick r:id="rId5"/>
              </a:rPr>
              <a:t>Jennifer.Thompson@roads.vic.gov.au</a:t>
            </a:r>
            <a:r>
              <a:rPr lang="en-AU" sz="1200" dirty="0"/>
              <a:t> </a:t>
            </a:r>
          </a:p>
          <a:p>
            <a:pPr defTabSz="685800"/>
            <a:r>
              <a:rPr lang="en-AU" sz="1200" dirty="0"/>
              <a:t>Matt:</a:t>
            </a:r>
            <a:br>
              <a:rPr lang="en-AU" sz="1200" dirty="0"/>
            </a:br>
            <a:r>
              <a:rPr lang="en-GB" sz="1200" dirty="0">
                <a:hlinkClick r:id="rId6"/>
              </a:rPr>
              <a:t>Matthew.Bennett@aurecongroup.com</a:t>
            </a:r>
            <a:endParaRPr lang="en-AU" sz="1200" dirty="0"/>
          </a:p>
          <a:p>
            <a:pPr marL="214313" indent="-214313" defTabSz="685800">
              <a:buFont typeface="Arial" panose="020B0604020202020204" pitchFamily="34" charset="0"/>
              <a:buChar char="•"/>
            </a:pPr>
            <a:endParaRPr lang="en-AU" sz="1200" dirty="0"/>
          </a:p>
        </p:txBody>
      </p:sp>
      <p:sp>
        <p:nvSpPr>
          <p:cNvPr id="7" name="Rectangle 6">
            <a:extLst>
              <a:ext uri="{FF2B5EF4-FFF2-40B4-BE49-F238E27FC236}">
                <a16:creationId xmlns:a16="http://schemas.microsoft.com/office/drawing/2014/main" id="{67378AFD-5B50-4484-8C17-8F932B98F392}"/>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4231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A0EC30-C577-4CB6-935B-E78E6F29D4B8}"/>
              </a:ext>
            </a:extLst>
          </p:cNvPr>
          <p:cNvSpPr txBox="1"/>
          <p:nvPr/>
        </p:nvSpPr>
        <p:spPr>
          <a:xfrm>
            <a:off x="3671328" y="4191622"/>
            <a:ext cx="2401853" cy="270074"/>
          </a:xfrm>
          <a:prstGeom prst="rect">
            <a:avLst/>
          </a:prstGeom>
          <a:solidFill>
            <a:schemeClr val="bg1"/>
          </a:solidFill>
        </p:spPr>
        <p:txBody>
          <a:bodyPr wrap="square" rtlCol="0">
            <a:spAutoFit/>
          </a:bodyPr>
          <a:lstStyle/>
          <a:p>
            <a:pPr defTabSz="586588"/>
            <a:r>
              <a:rPr lang="en-AU" sz="1155" dirty="0">
                <a:solidFill>
                  <a:srgbClr val="353D30"/>
                </a:solidFill>
                <a:latin typeface="Arial" charset="0"/>
                <a:ea typeface="+mn-ea"/>
              </a:rPr>
              <a:t>CLOCS Symposium</a:t>
            </a:r>
          </a:p>
        </p:txBody>
      </p:sp>
      <p:sp>
        <p:nvSpPr>
          <p:cNvPr id="3" name="TextBox 2">
            <a:extLst>
              <a:ext uri="{FF2B5EF4-FFF2-40B4-BE49-F238E27FC236}">
                <a16:creationId xmlns:a16="http://schemas.microsoft.com/office/drawing/2014/main" id="{92A0EC30-C577-4CB6-935B-E78E6F29D4B8}"/>
              </a:ext>
            </a:extLst>
          </p:cNvPr>
          <p:cNvSpPr txBox="1"/>
          <p:nvPr/>
        </p:nvSpPr>
        <p:spPr>
          <a:xfrm>
            <a:off x="3671328" y="4405943"/>
            <a:ext cx="2667282" cy="230512"/>
          </a:xfrm>
          <a:prstGeom prst="rect">
            <a:avLst/>
          </a:prstGeom>
          <a:noFill/>
        </p:spPr>
        <p:txBody>
          <a:bodyPr wrap="square" rtlCol="0">
            <a:spAutoFit/>
          </a:bodyPr>
          <a:lstStyle/>
          <a:p>
            <a:pPr defTabSz="586588"/>
            <a:r>
              <a:rPr lang="en-AU" sz="898" dirty="0">
                <a:solidFill>
                  <a:srgbClr val="353D30"/>
                </a:solidFill>
                <a:latin typeface="Arial" charset="0"/>
                <a:ea typeface="+mn-ea"/>
              </a:rPr>
              <a:t>Jamie Ross, </a:t>
            </a:r>
            <a:r>
              <a:rPr lang="en-AU" sz="898">
                <a:solidFill>
                  <a:srgbClr val="353D30"/>
                </a:solidFill>
                <a:latin typeface="Arial" charset="0"/>
                <a:ea typeface="+mn-ea"/>
              </a:rPr>
              <a:t>Matt Bennett, Lydia Foster-Smith</a:t>
            </a:r>
            <a:endParaRPr lang="en-AU" sz="898" dirty="0">
              <a:solidFill>
                <a:srgbClr val="353D30"/>
              </a:solidFill>
              <a:latin typeface="Arial" charset="0"/>
              <a:ea typeface="+mn-ea"/>
            </a:endParaRPr>
          </a:p>
        </p:txBody>
      </p:sp>
      <p:pic>
        <p:nvPicPr>
          <p:cNvPr id="4" name="Picture 3">
            <a:extLst>
              <a:ext uri="{FF2B5EF4-FFF2-40B4-BE49-F238E27FC236}">
                <a16:creationId xmlns:a16="http://schemas.microsoft.com/office/drawing/2014/main" id="{FB8FB0D1-1F10-44CA-B780-7D63C474232C}"/>
              </a:ext>
            </a:extLst>
          </p:cNvPr>
          <p:cNvPicPr>
            <a:picLocks noChangeAspect="1"/>
          </p:cNvPicPr>
          <p:nvPr/>
        </p:nvPicPr>
        <p:blipFill>
          <a:blip r:embed="rId3"/>
          <a:stretch>
            <a:fillRect/>
          </a:stretch>
        </p:blipFill>
        <p:spPr>
          <a:xfrm>
            <a:off x="86762" y="4015379"/>
            <a:ext cx="2473113" cy="741498"/>
          </a:xfrm>
          <a:prstGeom prst="rect">
            <a:avLst/>
          </a:prstGeom>
        </p:spPr>
      </p:pic>
      <p:pic>
        <p:nvPicPr>
          <p:cNvPr id="5" name="Picture 4">
            <a:extLst>
              <a:ext uri="{FF2B5EF4-FFF2-40B4-BE49-F238E27FC236}">
                <a16:creationId xmlns:a16="http://schemas.microsoft.com/office/drawing/2014/main" id="{092FA32F-EB0B-4090-9BFD-0A8B7F479CE5}"/>
              </a:ext>
            </a:extLst>
          </p:cNvPr>
          <p:cNvPicPr>
            <a:picLocks noChangeAspect="1"/>
          </p:cNvPicPr>
          <p:nvPr/>
        </p:nvPicPr>
        <p:blipFill>
          <a:blip r:embed="rId4"/>
          <a:stretch>
            <a:fillRect/>
          </a:stretch>
        </p:blipFill>
        <p:spPr>
          <a:xfrm>
            <a:off x="3363157" y="4845691"/>
            <a:ext cx="2746537" cy="187411"/>
          </a:xfrm>
          <a:prstGeom prst="rect">
            <a:avLst/>
          </a:prstGeom>
        </p:spPr>
      </p:pic>
    </p:spTree>
    <p:extLst>
      <p:ext uri="{BB962C8B-B14F-4D97-AF65-F5344CB8AC3E}">
        <p14:creationId xmlns:p14="http://schemas.microsoft.com/office/powerpoint/2010/main" val="26885010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8B655016-49BA-42E4-B936-84F712F21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63" b="16786"/>
          <a:stretch/>
        </p:blipFill>
        <p:spPr>
          <a:xfrm>
            <a:off x="1137104" y="1291109"/>
            <a:ext cx="4687795" cy="2512144"/>
          </a:xfrm>
          <a:prstGeom prst="rect">
            <a:avLst/>
          </a:prstGeom>
        </p:spPr>
      </p:pic>
      <p:sp>
        <p:nvSpPr>
          <p:cNvPr id="14" name="Title 1">
            <a:extLst>
              <a:ext uri="{FF2B5EF4-FFF2-40B4-BE49-F238E27FC236}">
                <a16:creationId xmlns:a16="http://schemas.microsoft.com/office/drawing/2014/main" id="{671D9B40-A635-4004-A36A-B3BE5ADC7A34}"/>
              </a:ext>
            </a:extLst>
          </p:cNvPr>
          <p:cNvSpPr txBox="1">
            <a:spLocks/>
          </p:cNvSpPr>
          <p:nvPr/>
        </p:nvSpPr>
        <p:spPr>
          <a:xfrm>
            <a:off x="1094260" y="3867130"/>
            <a:ext cx="3855372" cy="298452"/>
          </a:xfrm>
          <a:prstGeom prst="rect">
            <a:avLst/>
          </a:prstGeom>
        </p:spPr>
        <p:txBody>
          <a:bodyPr vert="horz" lIns="68580" tIns="34290" rIns="68580" bIns="34290" rtlCol="0" anchor="t" anchorCtr="0">
            <a:noAutofit/>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586588"/>
            <a:r>
              <a:rPr lang="en-AU" sz="1283" dirty="0">
                <a:solidFill>
                  <a:srgbClr val="353D30"/>
                </a:solidFill>
              </a:rPr>
              <a:t>Federation Square, Melbourne, 8AM </a:t>
            </a:r>
          </a:p>
        </p:txBody>
      </p:sp>
      <p:sp>
        <p:nvSpPr>
          <p:cNvPr id="15" name="TextBox 14">
            <a:extLst>
              <a:ext uri="{FF2B5EF4-FFF2-40B4-BE49-F238E27FC236}">
                <a16:creationId xmlns:a16="http://schemas.microsoft.com/office/drawing/2014/main" id="{DA6FEC9B-8A62-44BB-B82D-EFE1F727C9C2}"/>
              </a:ext>
            </a:extLst>
          </p:cNvPr>
          <p:cNvSpPr txBox="1"/>
          <p:nvPr/>
        </p:nvSpPr>
        <p:spPr>
          <a:xfrm>
            <a:off x="508843" y="540515"/>
            <a:ext cx="2516812" cy="487185"/>
          </a:xfrm>
          <a:prstGeom prst="rect">
            <a:avLst/>
          </a:prstGeom>
          <a:noFill/>
        </p:spPr>
        <p:txBody>
          <a:bodyPr wrap="square" rtlCol="0">
            <a:spAutoFit/>
          </a:bodyPr>
          <a:lstStyle/>
          <a:p>
            <a:pPr algn="ctr" defTabSz="586588"/>
            <a:r>
              <a:rPr lang="en-AU" sz="1283" dirty="0">
                <a:solidFill>
                  <a:srgbClr val="353D30"/>
                </a:solidFill>
                <a:latin typeface="Arial" charset="0"/>
                <a:ea typeface="+mn-ea"/>
              </a:rPr>
              <a:t>Flinders Street Station, Australia’s busiest train station</a:t>
            </a:r>
          </a:p>
        </p:txBody>
      </p:sp>
      <p:cxnSp>
        <p:nvCxnSpPr>
          <p:cNvPr id="17" name="Straight Arrow Connector 16">
            <a:extLst>
              <a:ext uri="{FF2B5EF4-FFF2-40B4-BE49-F238E27FC236}">
                <a16:creationId xmlns:a16="http://schemas.microsoft.com/office/drawing/2014/main" id="{BC5A3585-C93F-42C1-B201-94B77CC69583}"/>
              </a:ext>
            </a:extLst>
          </p:cNvPr>
          <p:cNvCxnSpPr>
            <a:cxnSpLocks/>
          </p:cNvCxnSpPr>
          <p:nvPr/>
        </p:nvCxnSpPr>
        <p:spPr>
          <a:xfrm>
            <a:off x="2284678" y="1074744"/>
            <a:ext cx="476832" cy="50113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15E2A4-9BA4-432A-9C24-712FDEA08653}"/>
              </a:ext>
            </a:extLst>
          </p:cNvPr>
          <p:cNvSpPr txBox="1"/>
          <p:nvPr/>
        </p:nvSpPr>
        <p:spPr>
          <a:xfrm>
            <a:off x="4385626" y="4374654"/>
            <a:ext cx="1243048" cy="289759"/>
          </a:xfrm>
          <a:prstGeom prst="rect">
            <a:avLst/>
          </a:prstGeom>
          <a:noFill/>
        </p:spPr>
        <p:txBody>
          <a:bodyPr wrap="square" rtlCol="0">
            <a:spAutoFit/>
          </a:bodyPr>
          <a:lstStyle/>
          <a:p>
            <a:pPr algn="ctr" defTabSz="586588"/>
            <a:r>
              <a:rPr lang="en-AU" sz="1283">
                <a:solidFill>
                  <a:srgbClr val="353D30"/>
                </a:solidFill>
                <a:latin typeface="Arial" charset="0"/>
                <a:ea typeface="+mn-ea"/>
              </a:rPr>
              <a:t>Peak period</a:t>
            </a:r>
            <a:endParaRPr lang="en-AU" sz="1283" dirty="0">
              <a:solidFill>
                <a:srgbClr val="353D30"/>
              </a:solidFill>
              <a:latin typeface="Arial" charset="0"/>
              <a:ea typeface="+mn-ea"/>
            </a:endParaRPr>
          </a:p>
        </p:txBody>
      </p:sp>
      <p:cxnSp>
        <p:nvCxnSpPr>
          <p:cNvPr id="20" name="Straight Arrow Connector 19">
            <a:extLst>
              <a:ext uri="{FF2B5EF4-FFF2-40B4-BE49-F238E27FC236}">
                <a16:creationId xmlns:a16="http://schemas.microsoft.com/office/drawing/2014/main" id="{655A99CE-8520-4602-8AEB-4767B480C968}"/>
              </a:ext>
            </a:extLst>
          </p:cNvPr>
          <p:cNvCxnSpPr>
            <a:cxnSpLocks/>
          </p:cNvCxnSpPr>
          <p:nvPr/>
        </p:nvCxnSpPr>
        <p:spPr>
          <a:xfrm flipH="1" flipV="1">
            <a:off x="3908355" y="4042088"/>
            <a:ext cx="544201" cy="332566"/>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6D85373-7C98-4F02-99ED-3C066A2FF7CB}"/>
              </a:ext>
            </a:extLst>
          </p:cNvPr>
          <p:cNvSpPr txBox="1"/>
          <p:nvPr/>
        </p:nvSpPr>
        <p:spPr>
          <a:xfrm>
            <a:off x="4651687" y="352283"/>
            <a:ext cx="1759819" cy="684611"/>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 </a:t>
            </a:r>
          </a:p>
          <a:p>
            <a:pPr algn="ctr" defTabSz="586588"/>
            <a:r>
              <a:rPr lang="en-AU" sz="1283" dirty="0">
                <a:solidFill>
                  <a:srgbClr val="353D30"/>
                </a:solidFill>
                <a:latin typeface="Arial" charset="0"/>
                <a:ea typeface="+mn-ea"/>
              </a:rPr>
              <a:t>High pedestrian volumes</a:t>
            </a:r>
          </a:p>
        </p:txBody>
      </p:sp>
      <p:cxnSp>
        <p:nvCxnSpPr>
          <p:cNvPr id="25" name="Straight Arrow Connector 24">
            <a:extLst>
              <a:ext uri="{FF2B5EF4-FFF2-40B4-BE49-F238E27FC236}">
                <a16:creationId xmlns:a16="http://schemas.microsoft.com/office/drawing/2014/main" id="{9D9FDEF5-625E-421F-83EB-B6EEDEED4D7E}"/>
              </a:ext>
            </a:extLst>
          </p:cNvPr>
          <p:cNvCxnSpPr>
            <a:cxnSpLocks/>
          </p:cNvCxnSpPr>
          <p:nvPr/>
        </p:nvCxnSpPr>
        <p:spPr>
          <a:xfrm flipH="1">
            <a:off x="4651687" y="1101414"/>
            <a:ext cx="840336" cy="115369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0FC80B-23CD-4649-A44D-873E6E136AF2}"/>
              </a:ext>
            </a:extLst>
          </p:cNvPr>
          <p:cNvSpPr txBox="1"/>
          <p:nvPr/>
        </p:nvSpPr>
        <p:spPr>
          <a:xfrm>
            <a:off x="43080" y="2096065"/>
            <a:ext cx="1061294" cy="1276888"/>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a:t>
            </a:r>
          </a:p>
          <a:p>
            <a:pPr algn="ctr" defTabSz="586588"/>
            <a:r>
              <a:rPr lang="en-AU" sz="1283" dirty="0">
                <a:solidFill>
                  <a:srgbClr val="353D30"/>
                </a:solidFill>
                <a:latin typeface="Arial" charset="0"/>
                <a:ea typeface="+mn-ea"/>
              </a:rPr>
              <a:t>Use of tape as a containment option</a:t>
            </a:r>
          </a:p>
        </p:txBody>
      </p:sp>
      <p:cxnSp>
        <p:nvCxnSpPr>
          <p:cNvPr id="32" name="Straight Arrow Connector 31">
            <a:extLst>
              <a:ext uri="{FF2B5EF4-FFF2-40B4-BE49-F238E27FC236}">
                <a16:creationId xmlns:a16="http://schemas.microsoft.com/office/drawing/2014/main" id="{7F75B83D-0379-4C6A-9D77-A9CC088C132A}"/>
              </a:ext>
            </a:extLst>
          </p:cNvPr>
          <p:cNvCxnSpPr>
            <a:cxnSpLocks/>
          </p:cNvCxnSpPr>
          <p:nvPr/>
        </p:nvCxnSpPr>
        <p:spPr>
          <a:xfrm>
            <a:off x="1094260" y="2571750"/>
            <a:ext cx="562646" cy="15892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03150B-802F-44EB-9C50-2DDBA25E67B8}"/>
              </a:ext>
            </a:extLst>
          </p:cNvPr>
          <p:cNvCxnSpPr>
            <a:cxnSpLocks/>
          </p:cNvCxnSpPr>
          <p:nvPr/>
        </p:nvCxnSpPr>
        <p:spPr>
          <a:xfrm flipH="1">
            <a:off x="4845017" y="2551575"/>
            <a:ext cx="1113670" cy="391841"/>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51E0BDD-97A3-4EE1-B838-3818DF38E390}"/>
              </a:ext>
            </a:extLst>
          </p:cNvPr>
          <p:cNvSpPr txBox="1"/>
          <p:nvPr/>
        </p:nvSpPr>
        <p:spPr>
          <a:xfrm>
            <a:off x="5700314" y="2075482"/>
            <a:ext cx="1326404" cy="684611"/>
          </a:xfrm>
          <a:prstGeom prst="rect">
            <a:avLst/>
          </a:prstGeom>
          <a:noFill/>
        </p:spPr>
        <p:txBody>
          <a:bodyPr wrap="square" rtlCol="0">
            <a:spAutoFit/>
          </a:bodyPr>
          <a:lstStyle/>
          <a:p>
            <a:pPr algn="ctr" defTabSz="586588"/>
            <a:r>
              <a:rPr lang="en-AU" sz="1283" dirty="0">
                <a:solidFill>
                  <a:srgbClr val="353D30"/>
                </a:solidFill>
                <a:latin typeface="Arial" charset="0"/>
                <a:ea typeface="+mn-ea"/>
              </a:rPr>
              <a:t>Observation: </a:t>
            </a:r>
          </a:p>
          <a:p>
            <a:pPr algn="ctr" defTabSz="586588"/>
            <a:r>
              <a:rPr lang="en-AU" sz="1283" dirty="0">
                <a:solidFill>
                  <a:srgbClr val="353D30"/>
                </a:solidFill>
                <a:latin typeface="Arial" charset="0"/>
                <a:ea typeface="+mn-ea"/>
              </a:rPr>
              <a:t>Substandard path width</a:t>
            </a:r>
          </a:p>
        </p:txBody>
      </p:sp>
      <p:sp>
        <p:nvSpPr>
          <p:cNvPr id="56" name="Title 1">
            <a:extLst>
              <a:ext uri="{FF2B5EF4-FFF2-40B4-BE49-F238E27FC236}">
                <a16:creationId xmlns:a16="http://schemas.microsoft.com/office/drawing/2014/main" id="{A4ADAF29-7BCD-49C1-A481-1270F285D6B3}"/>
              </a:ext>
            </a:extLst>
          </p:cNvPr>
          <p:cNvSpPr txBox="1">
            <a:spLocks/>
          </p:cNvSpPr>
          <p:nvPr/>
        </p:nvSpPr>
        <p:spPr>
          <a:xfrm>
            <a:off x="2047979" y="2651014"/>
            <a:ext cx="773684" cy="266952"/>
          </a:xfrm>
          <a:prstGeom prst="rect">
            <a:avLst/>
          </a:prstGeom>
          <a:solidFill>
            <a:schemeClr val="bg1"/>
          </a:solidFill>
        </p:spPr>
        <p:txBody>
          <a:bodyPr vert="horz" lIns="68580" tIns="34290" rIns="68580" bIns="34290" rtlCol="0" anchor="t" anchorCtr="0">
            <a:noAutofit/>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586588"/>
            <a:r>
              <a:rPr lang="en-AU" sz="1283" dirty="0">
                <a:solidFill>
                  <a:srgbClr val="353D30"/>
                </a:solidFill>
              </a:rPr>
              <a:t>Worksite</a:t>
            </a:r>
          </a:p>
        </p:txBody>
      </p:sp>
      <p:sp>
        <p:nvSpPr>
          <p:cNvPr id="16" name="Rectangle 15">
            <a:extLst>
              <a:ext uri="{FF2B5EF4-FFF2-40B4-BE49-F238E27FC236}">
                <a16:creationId xmlns:a16="http://schemas.microsoft.com/office/drawing/2014/main" id="{E89CC36E-EF66-4429-96B7-D9F685569296}"/>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817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4" grpId="0"/>
      <p:bldP spid="31" grpId="0"/>
      <p:bldP spid="50" grpId="0"/>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706B-18FA-4488-A846-2AD188BB7640}"/>
              </a:ext>
            </a:extLst>
          </p:cNvPr>
          <p:cNvSpPr>
            <a:spLocks noGrp="1"/>
          </p:cNvSpPr>
          <p:nvPr>
            <p:ph type="title"/>
          </p:nvPr>
        </p:nvSpPr>
        <p:spPr/>
        <p:txBody>
          <a:bodyPr/>
          <a:lstStyle/>
          <a:p>
            <a:r>
              <a:rPr lang="en-AU" dirty="0"/>
              <a:t>Study Scope and Approach</a:t>
            </a:r>
          </a:p>
        </p:txBody>
      </p:sp>
      <p:sp>
        <p:nvSpPr>
          <p:cNvPr id="3" name="Text Placeholder 2">
            <a:extLst>
              <a:ext uri="{FF2B5EF4-FFF2-40B4-BE49-F238E27FC236}">
                <a16:creationId xmlns:a16="http://schemas.microsoft.com/office/drawing/2014/main" id="{FA96379B-CA22-4449-AA9F-DADB76A6C30E}"/>
              </a:ext>
            </a:extLst>
          </p:cNvPr>
          <p:cNvSpPr>
            <a:spLocks noGrp="1"/>
          </p:cNvSpPr>
          <p:nvPr>
            <p:ph type="body" sz="quarter" idx="10"/>
          </p:nvPr>
        </p:nvSpPr>
        <p:spPr>
          <a:xfrm>
            <a:off x="372968" y="1726129"/>
            <a:ext cx="5863665" cy="2431850"/>
          </a:xfrm>
        </p:spPr>
        <p:txBody>
          <a:bodyPr/>
          <a:lstStyle/>
          <a:p>
            <a:endParaRPr lang="en-AU" dirty="0"/>
          </a:p>
          <a:p>
            <a:pPr algn="ctr"/>
            <a:r>
              <a:rPr lang="en-AU" sz="1668" b="0" i="1" dirty="0"/>
              <a:t>To support and progress changes in the treatment and consideration of vulnerable road users (pedestrians and cyclists) around worksite, to a level that is at least on par with the consideration of vehicle drivers.</a:t>
            </a:r>
          </a:p>
          <a:p>
            <a:endParaRPr lang="en-AU" dirty="0"/>
          </a:p>
        </p:txBody>
      </p:sp>
      <p:sp>
        <p:nvSpPr>
          <p:cNvPr id="4" name="Rectangle 3">
            <a:extLst>
              <a:ext uri="{FF2B5EF4-FFF2-40B4-BE49-F238E27FC236}">
                <a16:creationId xmlns:a16="http://schemas.microsoft.com/office/drawing/2014/main" id="{40084DE5-20C3-47E1-8F63-EBB3AA21AD9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991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706B-18FA-4488-A846-2AD188BB7640}"/>
              </a:ext>
            </a:extLst>
          </p:cNvPr>
          <p:cNvSpPr>
            <a:spLocks noGrp="1"/>
          </p:cNvSpPr>
          <p:nvPr>
            <p:ph type="title"/>
          </p:nvPr>
        </p:nvSpPr>
        <p:spPr/>
        <p:txBody>
          <a:bodyPr/>
          <a:lstStyle/>
          <a:p>
            <a:r>
              <a:rPr lang="en-AU" dirty="0"/>
              <a:t>Study Scope and Approach</a:t>
            </a:r>
          </a:p>
        </p:txBody>
      </p:sp>
      <p:sp>
        <p:nvSpPr>
          <p:cNvPr id="6" name="Text Placeholder 2">
            <a:extLst>
              <a:ext uri="{FF2B5EF4-FFF2-40B4-BE49-F238E27FC236}">
                <a16:creationId xmlns:a16="http://schemas.microsoft.com/office/drawing/2014/main" id="{7534F3AB-0856-4BA3-B5C1-AB7064CC15BC}"/>
              </a:ext>
            </a:extLst>
          </p:cNvPr>
          <p:cNvSpPr>
            <a:spLocks noGrp="1"/>
          </p:cNvSpPr>
          <p:nvPr>
            <p:ph type="body" sz="quarter" idx="10"/>
          </p:nvPr>
        </p:nvSpPr>
        <p:spPr>
          <a:xfrm>
            <a:off x="238565" y="1432765"/>
            <a:ext cx="5863665" cy="2874512"/>
          </a:xfrm>
        </p:spPr>
        <p:txBody>
          <a:bodyPr>
            <a:normAutofit/>
          </a:bodyPr>
          <a:lstStyle/>
          <a:p>
            <a:pPr marL="219970" indent="-219970">
              <a:lnSpc>
                <a:spcPct val="250000"/>
              </a:lnSpc>
              <a:buClr>
                <a:schemeClr val="tx2"/>
              </a:buClr>
              <a:buFont typeface="Wingdings" panose="05000000000000000000" pitchFamily="2" charset="2"/>
              <a:buChar char="Ø"/>
            </a:pPr>
            <a:r>
              <a:rPr lang="en-AU" sz="1540" b="0" dirty="0">
                <a:solidFill>
                  <a:schemeClr val="tx1"/>
                </a:solidFill>
              </a:rPr>
              <a:t>Stage 1 – Literature and background review</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2 – Guidance</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3 – Check sheets </a:t>
            </a:r>
          </a:p>
          <a:p>
            <a:pPr marL="219970" indent="-219970">
              <a:lnSpc>
                <a:spcPct val="250000"/>
              </a:lnSpc>
              <a:buClr>
                <a:schemeClr val="tx2"/>
              </a:buClr>
              <a:buFont typeface="Wingdings" panose="05000000000000000000" pitchFamily="2" charset="2"/>
              <a:buChar char="Ø"/>
            </a:pPr>
            <a:r>
              <a:rPr lang="en-AU" sz="1540" b="0" dirty="0">
                <a:solidFill>
                  <a:schemeClr val="tx1"/>
                </a:solidFill>
              </a:rPr>
              <a:t>Stage 4 –  Application</a:t>
            </a:r>
          </a:p>
        </p:txBody>
      </p:sp>
      <p:sp>
        <p:nvSpPr>
          <p:cNvPr id="4" name="Rectangle 3">
            <a:extLst>
              <a:ext uri="{FF2B5EF4-FFF2-40B4-BE49-F238E27FC236}">
                <a16:creationId xmlns:a16="http://schemas.microsoft.com/office/drawing/2014/main" id="{54C80CBF-0E19-4E2A-8ECA-5C1BAEEDFDD2}"/>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1811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0515-2849-41F1-964F-0BA1398C500F}"/>
              </a:ext>
            </a:extLst>
          </p:cNvPr>
          <p:cNvSpPr>
            <a:spLocks noGrp="1"/>
          </p:cNvSpPr>
          <p:nvPr>
            <p:ph type="title"/>
          </p:nvPr>
        </p:nvSpPr>
        <p:spPr>
          <a:xfrm>
            <a:off x="234029" y="452591"/>
            <a:ext cx="5878902" cy="577369"/>
          </a:xfrm>
        </p:spPr>
        <p:txBody>
          <a:bodyPr/>
          <a:lstStyle/>
          <a:p>
            <a:r>
              <a:rPr lang="en-AU" dirty="0"/>
              <a:t>Key Issues - Examples</a:t>
            </a:r>
          </a:p>
        </p:txBody>
      </p:sp>
      <p:sp>
        <p:nvSpPr>
          <p:cNvPr id="3" name="Text Placeholder 2">
            <a:extLst>
              <a:ext uri="{FF2B5EF4-FFF2-40B4-BE49-F238E27FC236}">
                <a16:creationId xmlns:a16="http://schemas.microsoft.com/office/drawing/2014/main" id="{8D261F39-94EA-490B-A8BE-0DBC3BEAD93E}"/>
              </a:ext>
            </a:extLst>
          </p:cNvPr>
          <p:cNvSpPr>
            <a:spLocks noGrp="1"/>
          </p:cNvSpPr>
          <p:nvPr>
            <p:ph type="body" sz="quarter" idx="10"/>
          </p:nvPr>
        </p:nvSpPr>
        <p:spPr>
          <a:xfrm>
            <a:off x="255906" y="840429"/>
            <a:ext cx="2446975" cy="667747"/>
          </a:xfrm>
        </p:spPr>
        <p:txBody>
          <a:bodyPr>
            <a:normAutofit/>
          </a:bodyPr>
          <a:lstStyle/>
          <a:p>
            <a:pPr marL="219970" indent="-219970">
              <a:buClr>
                <a:schemeClr val="tx2"/>
              </a:buClr>
              <a:buFont typeface="Wingdings" panose="05000000000000000000" pitchFamily="2" charset="2"/>
              <a:buChar char="Ø"/>
            </a:pPr>
            <a:r>
              <a:rPr lang="en-AU" sz="1155" b="0" dirty="0"/>
              <a:t>Pedestrian footpaths – Insufficient widths and obstructions</a:t>
            </a:r>
          </a:p>
        </p:txBody>
      </p:sp>
      <p:pic>
        <p:nvPicPr>
          <p:cNvPr id="9" name="Picture 8">
            <a:extLst>
              <a:ext uri="{FF2B5EF4-FFF2-40B4-BE49-F238E27FC236}">
                <a16:creationId xmlns:a16="http://schemas.microsoft.com/office/drawing/2014/main" id="{936F97EF-34C5-4FB8-B449-FF20E228A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0" t="32858"/>
          <a:stretch/>
        </p:blipFill>
        <p:spPr>
          <a:xfrm>
            <a:off x="315502" y="3503754"/>
            <a:ext cx="2229635" cy="1170525"/>
          </a:xfrm>
          <a:prstGeom prst="rect">
            <a:avLst/>
          </a:prstGeom>
        </p:spPr>
      </p:pic>
      <p:sp>
        <p:nvSpPr>
          <p:cNvPr id="10" name="Text Placeholder 2">
            <a:extLst>
              <a:ext uri="{FF2B5EF4-FFF2-40B4-BE49-F238E27FC236}">
                <a16:creationId xmlns:a16="http://schemas.microsoft.com/office/drawing/2014/main" id="{6BCDBF04-1E50-47C4-B964-6E4C6464959F}"/>
              </a:ext>
            </a:extLst>
          </p:cNvPr>
          <p:cNvSpPr txBox="1">
            <a:spLocks/>
          </p:cNvSpPr>
          <p:nvPr/>
        </p:nvSpPr>
        <p:spPr>
          <a:xfrm>
            <a:off x="277781" y="3104218"/>
            <a:ext cx="2446975" cy="399536"/>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dirty="0"/>
              <a:t>Use of substandard containment options</a:t>
            </a:r>
          </a:p>
        </p:txBody>
      </p:sp>
      <p:pic>
        <p:nvPicPr>
          <p:cNvPr id="12" name="Picture 11">
            <a:extLst>
              <a:ext uri="{FF2B5EF4-FFF2-40B4-BE49-F238E27FC236}">
                <a16:creationId xmlns:a16="http://schemas.microsoft.com/office/drawing/2014/main" id="{77BC87EB-6169-43D9-BE95-130379838FFC}"/>
              </a:ext>
            </a:extLst>
          </p:cNvPr>
          <p:cNvPicPr>
            <a:picLocks noChangeAspect="1"/>
          </p:cNvPicPr>
          <p:nvPr/>
        </p:nvPicPr>
        <p:blipFill>
          <a:blip r:embed="rId4"/>
          <a:stretch>
            <a:fillRect/>
          </a:stretch>
        </p:blipFill>
        <p:spPr>
          <a:xfrm>
            <a:off x="315502" y="1429497"/>
            <a:ext cx="2134800" cy="1640633"/>
          </a:xfrm>
          <a:prstGeom prst="rect">
            <a:avLst/>
          </a:prstGeom>
        </p:spPr>
      </p:pic>
      <p:pic>
        <p:nvPicPr>
          <p:cNvPr id="13" name="Picture 12">
            <a:extLst>
              <a:ext uri="{FF2B5EF4-FFF2-40B4-BE49-F238E27FC236}">
                <a16:creationId xmlns:a16="http://schemas.microsoft.com/office/drawing/2014/main" id="{839C858C-155C-4F6F-A953-4E2D871FE0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184" t="31999" r="25000"/>
          <a:stretch/>
        </p:blipFill>
        <p:spPr>
          <a:xfrm>
            <a:off x="2762477" y="2419995"/>
            <a:ext cx="1742220" cy="2254284"/>
          </a:xfrm>
          <a:prstGeom prst="rect">
            <a:avLst/>
          </a:prstGeom>
        </p:spPr>
      </p:pic>
      <p:sp>
        <p:nvSpPr>
          <p:cNvPr id="14" name="Text Placeholder 2">
            <a:extLst>
              <a:ext uri="{FF2B5EF4-FFF2-40B4-BE49-F238E27FC236}">
                <a16:creationId xmlns:a16="http://schemas.microsoft.com/office/drawing/2014/main" id="{62E9F4D6-5EA9-4A07-9BC8-43216308B6C4}"/>
              </a:ext>
            </a:extLst>
          </p:cNvPr>
          <p:cNvSpPr txBox="1">
            <a:spLocks/>
          </p:cNvSpPr>
          <p:nvPr/>
        </p:nvSpPr>
        <p:spPr>
          <a:xfrm>
            <a:off x="2724757" y="919108"/>
            <a:ext cx="2690770" cy="399536"/>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dirty="0"/>
              <a:t>Obstructive sign placement</a:t>
            </a:r>
          </a:p>
        </p:txBody>
      </p:sp>
      <p:pic>
        <p:nvPicPr>
          <p:cNvPr id="15" name="Picture 14">
            <a:extLst>
              <a:ext uri="{FF2B5EF4-FFF2-40B4-BE49-F238E27FC236}">
                <a16:creationId xmlns:a16="http://schemas.microsoft.com/office/drawing/2014/main" id="{739A0CA4-6976-4688-8649-1605157622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18" t="14236" b="28903"/>
          <a:stretch/>
        </p:blipFill>
        <p:spPr>
          <a:xfrm>
            <a:off x="2768509" y="1233399"/>
            <a:ext cx="1973738" cy="1130616"/>
          </a:xfrm>
          <a:prstGeom prst="rect">
            <a:avLst/>
          </a:prstGeom>
        </p:spPr>
      </p:pic>
      <p:pic>
        <p:nvPicPr>
          <p:cNvPr id="16" name="Picture 15">
            <a:extLst>
              <a:ext uri="{FF2B5EF4-FFF2-40B4-BE49-F238E27FC236}">
                <a16:creationId xmlns:a16="http://schemas.microsoft.com/office/drawing/2014/main" id="{D560F966-28D2-446A-B655-080F60A9565D}"/>
              </a:ext>
            </a:extLst>
          </p:cNvPr>
          <p:cNvPicPr>
            <a:picLocks noChangeAspect="1"/>
          </p:cNvPicPr>
          <p:nvPr/>
        </p:nvPicPr>
        <p:blipFill rotWithShape="1">
          <a:blip r:embed="rId7"/>
          <a:srcRect t="11974" b="19608"/>
          <a:stretch/>
        </p:blipFill>
        <p:spPr>
          <a:xfrm>
            <a:off x="4944247" y="732541"/>
            <a:ext cx="1679725" cy="2270355"/>
          </a:xfrm>
          <a:prstGeom prst="rect">
            <a:avLst/>
          </a:prstGeom>
        </p:spPr>
      </p:pic>
      <p:pic>
        <p:nvPicPr>
          <p:cNvPr id="17" name="Picture 16">
            <a:extLst>
              <a:ext uri="{FF2B5EF4-FFF2-40B4-BE49-F238E27FC236}">
                <a16:creationId xmlns:a16="http://schemas.microsoft.com/office/drawing/2014/main" id="{9E7E5DD5-A6CA-41BA-8C58-C2C60E316FCB}"/>
              </a:ext>
            </a:extLst>
          </p:cNvPr>
          <p:cNvPicPr>
            <a:picLocks noChangeAspect="1"/>
          </p:cNvPicPr>
          <p:nvPr/>
        </p:nvPicPr>
        <p:blipFill rotWithShape="1">
          <a:blip r:embed="rId8"/>
          <a:srcRect t="20646"/>
          <a:stretch/>
        </p:blipFill>
        <p:spPr>
          <a:xfrm>
            <a:off x="4704428" y="3113013"/>
            <a:ext cx="1919544" cy="1577896"/>
          </a:xfrm>
          <a:prstGeom prst="rect">
            <a:avLst/>
          </a:prstGeom>
        </p:spPr>
      </p:pic>
      <p:sp>
        <p:nvSpPr>
          <p:cNvPr id="18" name="Text Placeholder 2">
            <a:extLst>
              <a:ext uri="{FF2B5EF4-FFF2-40B4-BE49-F238E27FC236}">
                <a16:creationId xmlns:a16="http://schemas.microsoft.com/office/drawing/2014/main" id="{2AC8D54E-9086-46B0-B8C3-51E3016FB9AD}"/>
              </a:ext>
            </a:extLst>
          </p:cNvPr>
          <p:cNvSpPr txBox="1">
            <a:spLocks/>
          </p:cNvSpPr>
          <p:nvPr/>
        </p:nvSpPr>
        <p:spPr>
          <a:xfrm>
            <a:off x="4887971" y="452591"/>
            <a:ext cx="1919544" cy="399536"/>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970" indent="-219970" defTabSz="586588">
              <a:spcAft>
                <a:spcPts val="385"/>
              </a:spcAft>
              <a:buClr>
                <a:srgbClr val="009FDA"/>
              </a:buClr>
              <a:buFont typeface="Wingdings" panose="05000000000000000000" pitchFamily="2" charset="2"/>
              <a:buChar char="Ø"/>
            </a:pPr>
            <a:r>
              <a:rPr lang="en-AU" sz="1155" b="0"/>
              <a:t>Closure of VRU paths</a:t>
            </a:r>
            <a:endParaRPr lang="en-AU" sz="1155" b="0" dirty="0"/>
          </a:p>
        </p:txBody>
      </p:sp>
      <p:sp>
        <p:nvSpPr>
          <p:cNvPr id="19" name="Rectangle 18">
            <a:extLst>
              <a:ext uri="{FF2B5EF4-FFF2-40B4-BE49-F238E27FC236}">
                <a16:creationId xmlns:a16="http://schemas.microsoft.com/office/drawing/2014/main" id="{20301796-5736-4A3D-97BB-219D5309DA4E}"/>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925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3B5B-AED9-42F1-BD81-E7BA68E4D099}"/>
              </a:ext>
            </a:extLst>
          </p:cNvPr>
          <p:cNvSpPr>
            <a:spLocks noGrp="1"/>
          </p:cNvSpPr>
          <p:nvPr>
            <p:ph type="title"/>
          </p:nvPr>
        </p:nvSpPr>
        <p:spPr/>
        <p:txBody>
          <a:bodyPr>
            <a:normAutofit/>
          </a:bodyPr>
          <a:lstStyle/>
          <a:p>
            <a:r>
              <a:rPr lang="en-AU" sz="2100" dirty="0"/>
              <a:t>Route Choice Working group</a:t>
            </a:r>
          </a:p>
        </p:txBody>
      </p:sp>
      <p:sp>
        <p:nvSpPr>
          <p:cNvPr id="3" name="Text Placeholder 2">
            <a:extLst>
              <a:ext uri="{FF2B5EF4-FFF2-40B4-BE49-F238E27FC236}">
                <a16:creationId xmlns:a16="http://schemas.microsoft.com/office/drawing/2014/main" id="{F24F2FBA-FF1A-4070-87C2-E8D97057163E}"/>
              </a:ext>
            </a:extLst>
          </p:cNvPr>
          <p:cNvSpPr>
            <a:spLocks noGrp="1"/>
          </p:cNvSpPr>
          <p:nvPr>
            <p:ph type="body" sz="quarter" idx="10"/>
          </p:nvPr>
        </p:nvSpPr>
        <p:spPr/>
        <p:txBody>
          <a:bodyPr>
            <a:normAutofit/>
          </a:bodyPr>
          <a:lstStyle/>
          <a:p>
            <a:pPr>
              <a:spcAft>
                <a:spcPts val="450"/>
              </a:spcAft>
            </a:pPr>
            <a:r>
              <a:rPr lang="en-US" dirty="0">
                <a:solidFill>
                  <a:srgbClr val="000000"/>
                </a:solidFill>
              </a:rPr>
              <a:t>Route Choice Working Group (core)</a:t>
            </a:r>
          </a:p>
          <a:p>
            <a:pPr marL="214303" indent="-214303">
              <a:spcAft>
                <a:spcPts val="450"/>
              </a:spcAft>
            </a:pPr>
            <a:r>
              <a:rPr lang="en-US" dirty="0">
                <a:solidFill>
                  <a:srgbClr val="000000"/>
                </a:solidFill>
              </a:rPr>
              <a:t>	</a:t>
            </a:r>
            <a:r>
              <a:rPr lang="en-US" b="0" dirty="0">
                <a:solidFill>
                  <a:srgbClr val="000000"/>
                </a:solidFill>
              </a:rPr>
              <a:t>Jennifer Thompson, VicRoads</a:t>
            </a:r>
          </a:p>
          <a:p>
            <a:pPr marL="214303" indent="-214303">
              <a:spcAft>
                <a:spcPts val="450"/>
              </a:spcAft>
            </a:pPr>
            <a:r>
              <a:rPr lang="en-US" b="0" dirty="0">
                <a:solidFill>
                  <a:srgbClr val="000000"/>
                </a:solidFill>
              </a:rPr>
              <a:t>	Victor </a:t>
            </a:r>
            <a:r>
              <a:rPr lang="en-US" b="0" dirty="0" err="1">
                <a:solidFill>
                  <a:srgbClr val="000000"/>
                </a:solidFill>
              </a:rPr>
              <a:t>Trumper</a:t>
            </a:r>
            <a:r>
              <a:rPr lang="en-US" b="0" dirty="0">
                <a:solidFill>
                  <a:srgbClr val="000000"/>
                </a:solidFill>
              </a:rPr>
              <a:t>, VicRoads</a:t>
            </a:r>
          </a:p>
          <a:p>
            <a:pPr marL="214303" indent="-214303">
              <a:spcAft>
                <a:spcPts val="450"/>
              </a:spcAft>
            </a:pPr>
            <a:r>
              <a:rPr lang="en-US" b="0" dirty="0">
                <a:solidFill>
                  <a:srgbClr val="000000"/>
                </a:solidFill>
              </a:rPr>
              <a:t>	Lora Colussi,  Aurecon</a:t>
            </a:r>
          </a:p>
          <a:p>
            <a:pPr marL="214303" indent="-214303">
              <a:spcAft>
                <a:spcPts val="450"/>
              </a:spcAft>
            </a:pPr>
            <a:r>
              <a:rPr lang="en-US" b="0" dirty="0">
                <a:solidFill>
                  <a:srgbClr val="000000"/>
                </a:solidFill>
              </a:rPr>
              <a:t>	Matt Bennett, Aurecon &amp; RMIT University</a:t>
            </a:r>
          </a:p>
          <a:p>
            <a:pPr marL="214303" indent="-214303">
              <a:spcAft>
                <a:spcPts val="450"/>
              </a:spcAft>
            </a:pPr>
            <a:r>
              <a:rPr lang="en-US" b="0" dirty="0">
                <a:solidFill>
                  <a:srgbClr val="000000"/>
                </a:solidFill>
              </a:rPr>
              <a:t>	Ben Phillips, VicRoads</a:t>
            </a:r>
          </a:p>
          <a:p>
            <a:pPr>
              <a:spcAft>
                <a:spcPts val="450"/>
              </a:spcAft>
            </a:pPr>
            <a:r>
              <a:rPr lang="en-US" dirty="0">
                <a:solidFill>
                  <a:srgbClr val="000000"/>
                </a:solidFill>
              </a:rPr>
              <a:t>With thanks to the following contributors:</a:t>
            </a:r>
          </a:p>
          <a:p>
            <a:pPr marL="214303" indent="-214303">
              <a:spcAft>
                <a:spcPts val="450"/>
              </a:spcAft>
            </a:pPr>
            <a:r>
              <a:rPr lang="en-US" dirty="0">
                <a:solidFill>
                  <a:srgbClr val="000000"/>
                </a:solidFill>
                <a:ea typeface="Verdana" pitchFamily="34" charset="0"/>
              </a:rPr>
              <a:t>	</a:t>
            </a:r>
            <a:r>
              <a:rPr lang="en-US" b="0" dirty="0">
                <a:solidFill>
                  <a:srgbClr val="000000"/>
                </a:solidFill>
                <a:ea typeface="Verdana" pitchFamily="34" charset="0"/>
              </a:rPr>
              <a:t>Dane </a:t>
            </a:r>
            <a:r>
              <a:rPr lang="en-AU" b="0" dirty="0" err="1">
                <a:ea typeface="Verdana" pitchFamily="34" charset="0"/>
              </a:rPr>
              <a:t>Miokovic</a:t>
            </a:r>
            <a:r>
              <a:rPr lang="en-AU" b="0" dirty="0">
                <a:ea typeface="Verdana" pitchFamily="34" charset="0"/>
              </a:rPr>
              <a:t>, Melbourne Metro Rail Authority &amp; VicRoads </a:t>
            </a:r>
          </a:p>
          <a:p>
            <a:pPr marL="214303" indent="-214303">
              <a:spcAft>
                <a:spcPts val="450"/>
              </a:spcAft>
            </a:pPr>
            <a:r>
              <a:rPr lang="en-AU" b="0" dirty="0">
                <a:solidFill>
                  <a:srgbClr val="000000"/>
                </a:solidFill>
                <a:ea typeface="Verdana" pitchFamily="34" charset="0"/>
              </a:rPr>
              <a:t>	Andrew </a:t>
            </a:r>
            <a:r>
              <a:rPr lang="en-AU" b="0" dirty="0" err="1">
                <a:solidFill>
                  <a:srgbClr val="000000"/>
                </a:solidFill>
                <a:ea typeface="Verdana" pitchFamily="34" charset="0"/>
              </a:rPr>
              <a:t>Cron</a:t>
            </a:r>
            <a:r>
              <a:rPr lang="en-AU" b="0" dirty="0">
                <a:solidFill>
                  <a:srgbClr val="000000"/>
                </a:solidFill>
                <a:ea typeface="Verdana" pitchFamily="34" charset="0"/>
              </a:rPr>
              <a:t>, City of Melbourne</a:t>
            </a:r>
          </a:p>
          <a:p>
            <a:pPr marL="214303" indent="-214303">
              <a:spcAft>
                <a:spcPts val="450"/>
              </a:spcAft>
            </a:pPr>
            <a:r>
              <a:rPr lang="en-AU" b="0" dirty="0">
                <a:solidFill>
                  <a:srgbClr val="000000"/>
                </a:solidFill>
                <a:ea typeface="Verdana" pitchFamily="34" charset="0"/>
              </a:rPr>
              <a:t>	Fu-</a:t>
            </a:r>
            <a:r>
              <a:rPr lang="en-AU" b="0" dirty="0" err="1">
                <a:solidFill>
                  <a:srgbClr val="000000"/>
                </a:solidFill>
                <a:ea typeface="Verdana" pitchFamily="34" charset="0"/>
              </a:rPr>
              <a:t>Ho</a:t>
            </a:r>
            <a:r>
              <a:rPr lang="en-AU" b="0" dirty="0">
                <a:solidFill>
                  <a:srgbClr val="000000"/>
                </a:solidFill>
                <a:ea typeface="Verdana" pitchFamily="34" charset="0"/>
              </a:rPr>
              <a:t> Chung, VicRoads</a:t>
            </a:r>
          </a:p>
          <a:p>
            <a:pPr marL="214303" indent="-214303">
              <a:spcAft>
                <a:spcPts val="450"/>
              </a:spcAft>
            </a:pPr>
            <a:r>
              <a:rPr lang="en-AU" b="0" dirty="0">
                <a:solidFill>
                  <a:srgbClr val="000000"/>
                </a:solidFill>
                <a:ea typeface="Verdana" pitchFamily="34" charset="0"/>
              </a:rPr>
              <a:t>	Simon </a:t>
            </a:r>
            <a:r>
              <a:rPr lang="en-AU" b="0" dirty="0" err="1">
                <a:solidFill>
                  <a:srgbClr val="000000"/>
                </a:solidFill>
                <a:ea typeface="Verdana" pitchFamily="34" charset="0"/>
              </a:rPr>
              <a:t>Mcleish</a:t>
            </a:r>
            <a:r>
              <a:rPr lang="en-AU" b="0" dirty="0">
                <a:solidFill>
                  <a:srgbClr val="000000"/>
                </a:solidFill>
                <a:ea typeface="Verdana" pitchFamily="34" charset="0"/>
              </a:rPr>
              <a:t>, Fulton Hogan</a:t>
            </a:r>
          </a:p>
          <a:p>
            <a:pPr marL="214303" indent="-214303">
              <a:spcAft>
                <a:spcPts val="450"/>
              </a:spcAft>
            </a:pPr>
            <a:r>
              <a:rPr lang="en-AU" b="0" dirty="0">
                <a:solidFill>
                  <a:srgbClr val="000000"/>
                </a:solidFill>
                <a:ea typeface="Verdana" pitchFamily="34" charset="0"/>
              </a:rPr>
              <a:t>	</a:t>
            </a:r>
            <a:r>
              <a:rPr lang="en-AU" b="0" dirty="0" err="1">
                <a:solidFill>
                  <a:srgbClr val="000000"/>
                </a:solidFill>
                <a:ea typeface="Verdana" pitchFamily="34" charset="0"/>
              </a:rPr>
              <a:t>Kenn</a:t>
            </a:r>
            <a:r>
              <a:rPr lang="en-AU" b="0" dirty="0">
                <a:solidFill>
                  <a:srgbClr val="000000"/>
                </a:solidFill>
                <a:ea typeface="Verdana" pitchFamily="34" charset="0"/>
              </a:rPr>
              <a:t> Beer, Safe Systems Solutions</a:t>
            </a:r>
          </a:p>
          <a:p>
            <a:pPr marL="214303" indent="-214303">
              <a:spcAft>
                <a:spcPts val="450"/>
              </a:spcAft>
            </a:pPr>
            <a:r>
              <a:rPr lang="en-AU" b="0" dirty="0">
                <a:solidFill>
                  <a:srgbClr val="000000"/>
                </a:solidFill>
                <a:ea typeface="Verdana" pitchFamily="34" charset="0"/>
              </a:rPr>
              <a:t>	Johann Tay, Safe System Solutions</a:t>
            </a:r>
          </a:p>
          <a:p>
            <a:endParaRPr lang="en-AU" dirty="0"/>
          </a:p>
        </p:txBody>
      </p:sp>
      <p:sp>
        <p:nvSpPr>
          <p:cNvPr id="4" name="Rectangle 3">
            <a:extLst>
              <a:ext uri="{FF2B5EF4-FFF2-40B4-BE49-F238E27FC236}">
                <a16:creationId xmlns:a16="http://schemas.microsoft.com/office/drawing/2014/main" id="{75242AF0-A622-46A9-BC06-E17CFC87904D}"/>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2" descr="Image result for city of Melbourne Logo">
            <a:extLst>
              <a:ext uri="{FF2B5EF4-FFF2-40B4-BE49-F238E27FC236}">
                <a16:creationId xmlns:a16="http://schemas.microsoft.com/office/drawing/2014/main" id="{3406CF83-0B20-43FE-95DF-5A8E1C3B5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95" y="4528399"/>
            <a:ext cx="689465" cy="196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VicRoads Logo">
            <a:extLst>
              <a:ext uri="{FF2B5EF4-FFF2-40B4-BE49-F238E27FC236}">
                <a16:creationId xmlns:a16="http://schemas.microsoft.com/office/drawing/2014/main" id="{D1991444-2803-426F-807D-0558FF74F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7" y="4551453"/>
            <a:ext cx="728882" cy="166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fulton hogan logo">
            <a:extLst>
              <a:ext uri="{FF2B5EF4-FFF2-40B4-BE49-F238E27FC236}">
                <a16:creationId xmlns:a16="http://schemas.microsoft.com/office/drawing/2014/main" id="{FABD0EE0-0771-43C5-B367-7EE63974C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887" y="4551453"/>
            <a:ext cx="1076267" cy="1589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C968AA-EA05-4C7D-BAF2-3184428F5C7A}"/>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7259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9" y="855396"/>
            <a:ext cx="6237490" cy="577369"/>
          </a:xfrm>
        </p:spPr>
        <p:txBody>
          <a:bodyPr>
            <a:normAutofit/>
          </a:bodyPr>
          <a:lstStyle/>
          <a:p>
            <a:r>
              <a:rPr lang="en-AU" dirty="0"/>
              <a:t>Background Review: Key Findings</a:t>
            </a:r>
          </a:p>
        </p:txBody>
      </p:sp>
      <p:sp>
        <p:nvSpPr>
          <p:cNvPr id="3" name="Text Placeholder 2"/>
          <p:cNvSpPr>
            <a:spLocks noGrp="1"/>
          </p:cNvSpPr>
          <p:nvPr>
            <p:ph type="body" sz="quarter" idx="10"/>
          </p:nvPr>
        </p:nvSpPr>
        <p:spPr>
          <a:xfrm>
            <a:off x="223328" y="1303389"/>
            <a:ext cx="6108297" cy="3320683"/>
          </a:xfrm>
        </p:spPr>
        <p:txBody>
          <a:bodyPr>
            <a:noAutofit/>
          </a:bodyPr>
          <a:lstStyle/>
          <a:p>
            <a:pPr marL="293294" indent="-293294">
              <a:lnSpc>
                <a:spcPct val="150000"/>
              </a:lnSpc>
              <a:buClr>
                <a:schemeClr val="accent1">
                  <a:lumMod val="75000"/>
                </a:schemeClr>
              </a:buClr>
              <a:buFont typeface="Wingdings" panose="05000000000000000000" pitchFamily="2" charset="2"/>
              <a:buChar char="Ø"/>
            </a:pPr>
            <a:r>
              <a:rPr lang="en-AU" b="0" dirty="0"/>
              <a:t>Different interpretation and non- compliance of/with existing standards / guidance</a:t>
            </a:r>
          </a:p>
          <a:p>
            <a:pPr marL="293294" indent="-293294">
              <a:lnSpc>
                <a:spcPct val="150000"/>
              </a:lnSpc>
              <a:buClr>
                <a:schemeClr val="accent1">
                  <a:lumMod val="75000"/>
                </a:schemeClr>
              </a:buClr>
              <a:buFont typeface="Wingdings" panose="05000000000000000000" pitchFamily="2" charset="2"/>
              <a:buChar char="Ø"/>
            </a:pPr>
            <a:r>
              <a:rPr lang="en-AU" b="0" dirty="0"/>
              <a:t>Insufficient guidance in key areas affecting VRUs</a:t>
            </a:r>
          </a:p>
          <a:p>
            <a:pPr marL="293294" indent="-293294">
              <a:lnSpc>
                <a:spcPct val="150000"/>
              </a:lnSpc>
              <a:buClr>
                <a:schemeClr val="accent1">
                  <a:lumMod val="75000"/>
                </a:schemeClr>
              </a:buClr>
              <a:buFont typeface="Wingdings" panose="05000000000000000000" pitchFamily="2" charset="2"/>
              <a:buChar char="Ø"/>
            </a:pPr>
            <a:r>
              <a:rPr lang="en-AU" b="0" dirty="0"/>
              <a:t>Current guidance focused on vehicle management and minimising impact of works on drivers as well as the safety of construction workers</a:t>
            </a:r>
          </a:p>
          <a:p>
            <a:pPr marL="293294" indent="-293294">
              <a:lnSpc>
                <a:spcPct val="150000"/>
              </a:lnSpc>
              <a:buClr>
                <a:schemeClr val="accent1">
                  <a:lumMod val="75000"/>
                </a:schemeClr>
              </a:buClr>
              <a:buFont typeface="Wingdings" panose="05000000000000000000" pitchFamily="2" charset="2"/>
              <a:buChar char="Ø"/>
            </a:pPr>
            <a:r>
              <a:rPr lang="en-AU" b="0" dirty="0"/>
              <a:t>Over reliance on compliance with standards as opposed to measures/controls that adequately consider and address VRU safety</a:t>
            </a:r>
          </a:p>
          <a:p>
            <a:pPr marL="293294" indent="-293294">
              <a:lnSpc>
                <a:spcPct val="150000"/>
              </a:lnSpc>
              <a:buClr>
                <a:schemeClr val="accent1">
                  <a:lumMod val="75000"/>
                </a:schemeClr>
              </a:buClr>
              <a:buFont typeface="Wingdings" panose="05000000000000000000" pitchFamily="2" charset="2"/>
              <a:buChar char="Ø"/>
            </a:pPr>
            <a:r>
              <a:rPr lang="en-AU" b="0" dirty="0"/>
              <a:t>Lack of audit / enforcement of TMPs from approval agencies</a:t>
            </a:r>
          </a:p>
          <a:p>
            <a:pPr marL="293294" indent="-293294">
              <a:lnSpc>
                <a:spcPct val="150000"/>
              </a:lnSpc>
              <a:buClr>
                <a:schemeClr val="accent1">
                  <a:lumMod val="75000"/>
                </a:schemeClr>
              </a:buClr>
              <a:buFont typeface="Wingdings" panose="05000000000000000000" pitchFamily="2" charset="2"/>
              <a:buChar char="Ø"/>
            </a:pPr>
            <a:r>
              <a:rPr lang="en-AU" b="0" dirty="0"/>
              <a:t>Gap between strategy statements and treatment of VRU in temporary settings by approval agencies</a:t>
            </a:r>
          </a:p>
        </p:txBody>
      </p:sp>
      <p:sp>
        <p:nvSpPr>
          <p:cNvPr id="4" name="Rectangle 3">
            <a:extLst>
              <a:ext uri="{FF2B5EF4-FFF2-40B4-BE49-F238E27FC236}">
                <a16:creationId xmlns:a16="http://schemas.microsoft.com/office/drawing/2014/main" id="{BB6912DA-79BB-4DCE-BD0C-FEB414EDBAD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43799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The Guidelines – Contents </a:t>
            </a:r>
          </a:p>
        </p:txBody>
      </p:sp>
      <p:sp>
        <p:nvSpPr>
          <p:cNvPr id="3" name="Text Placeholder 2"/>
          <p:cNvSpPr>
            <a:spLocks noGrp="1"/>
          </p:cNvSpPr>
          <p:nvPr>
            <p:ph type="body" sz="quarter" idx="10"/>
          </p:nvPr>
        </p:nvSpPr>
        <p:spPr>
          <a:xfrm>
            <a:off x="240725" y="1386001"/>
            <a:ext cx="5090712" cy="2758512"/>
          </a:xfrm>
        </p:spPr>
        <p:txBody>
          <a:bodyPr wrap="square">
            <a:spAutoFit/>
          </a:bodyPr>
          <a:lstStyle/>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location and alignment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widths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Safety Barriers and Fencing</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surface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Signage </a:t>
            </a:r>
          </a:p>
          <a:p>
            <a:pPr marL="404722" lvl="1" indent="-219970">
              <a:lnSpc>
                <a:spcPct val="200000"/>
              </a:lnSpc>
              <a:buClr>
                <a:schemeClr val="accent1">
                  <a:lumMod val="75000"/>
                </a:schemeClr>
              </a:buClr>
              <a:buFont typeface="Wingdings" panose="05000000000000000000" pitchFamily="2" charset="2"/>
              <a:buChar char="Ø"/>
            </a:pPr>
            <a:r>
              <a:rPr lang="en-AU" sz="1411" dirty="0">
                <a:solidFill>
                  <a:schemeClr val="tx1"/>
                </a:solidFill>
              </a:rPr>
              <a:t>Path lighting</a:t>
            </a:r>
          </a:p>
        </p:txBody>
      </p:sp>
      <p:sp>
        <p:nvSpPr>
          <p:cNvPr id="4" name="Rectangle 3">
            <a:extLst>
              <a:ext uri="{FF2B5EF4-FFF2-40B4-BE49-F238E27FC236}">
                <a16:creationId xmlns:a16="http://schemas.microsoft.com/office/drawing/2014/main" id="{FC28D5B4-5C9B-4244-A278-047EAF52E46B}"/>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6336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5798" y="1418559"/>
            <a:ext cx="5863665" cy="2513181"/>
          </a:xfrm>
        </p:spPr>
        <p:txBody>
          <a:bodyPr>
            <a:noAutofit/>
          </a:bodyPr>
          <a:lstStyle/>
          <a:p>
            <a:r>
              <a:rPr lang="en-AU" sz="1540" b="0" dirty="0"/>
              <a:t>Each of the topics is addressed by providing information on:</a:t>
            </a:r>
          </a:p>
          <a:p>
            <a:endParaRPr lang="en-AU" sz="1540" b="0" dirty="0"/>
          </a:p>
          <a:p>
            <a:pPr marL="219970" indent="-219970">
              <a:lnSpc>
                <a:spcPct val="150000"/>
              </a:lnSpc>
              <a:buClr>
                <a:schemeClr val="accent1">
                  <a:lumMod val="75000"/>
                </a:schemeClr>
              </a:buClr>
              <a:buFont typeface="Wingdings" panose="05000000000000000000" pitchFamily="2" charset="2"/>
              <a:buChar char="Ø"/>
            </a:pPr>
            <a:r>
              <a:rPr lang="en-AU" sz="1540" b="0" dirty="0"/>
              <a:t>Regulatory requirements</a:t>
            </a:r>
          </a:p>
          <a:p>
            <a:pPr marL="219970" indent="-219970">
              <a:lnSpc>
                <a:spcPct val="150000"/>
              </a:lnSpc>
              <a:buClr>
                <a:schemeClr val="accent1">
                  <a:lumMod val="75000"/>
                </a:schemeClr>
              </a:buClr>
              <a:buFont typeface="Wingdings" panose="05000000000000000000" pitchFamily="2" charset="2"/>
              <a:buChar char="Ø"/>
            </a:pPr>
            <a:r>
              <a:rPr lang="en-AU" sz="1540" b="0" dirty="0"/>
              <a:t>Objective and function</a:t>
            </a:r>
          </a:p>
          <a:p>
            <a:pPr marL="219970" indent="-219970">
              <a:lnSpc>
                <a:spcPct val="150000"/>
              </a:lnSpc>
              <a:buClr>
                <a:schemeClr val="accent1">
                  <a:lumMod val="75000"/>
                </a:schemeClr>
              </a:buClr>
              <a:buFont typeface="Wingdings" panose="05000000000000000000" pitchFamily="2" charset="2"/>
              <a:buChar char="Ø"/>
            </a:pPr>
            <a:r>
              <a:rPr lang="en-AU" sz="1540" b="0" dirty="0"/>
              <a:t>Things to avoid</a:t>
            </a:r>
          </a:p>
          <a:p>
            <a:pPr marL="219970" indent="-219970">
              <a:lnSpc>
                <a:spcPct val="150000"/>
              </a:lnSpc>
              <a:buClr>
                <a:schemeClr val="accent1">
                  <a:lumMod val="75000"/>
                </a:schemeClr>
              </a:buClr>
              <a:buFont typeface="Wingdings" panose="05000000000000000000" pitchFamily="2" charset="2"/>
              <a:buChar char="Ø"/>
            </a:pPr>
            <a:r>
              <a:rPr lang="en-AU" sz="1540" b="0" dirty="0"/>
              <a:t>Best practice </a:t>
            </a:r>
          </a:p>
        </p:txBody>
      </p:sp>
      <p:sp>
        <p:nvSpPr>
          <p:cNvPr id="4" name="Title 1"/>
          <p:cNvSpPr>
            <a:spLocks noGrp="1"/>
          </p:cNvSpPr>
          <p:nvPr>
            <p:ph type="title"/>
          </p:nvPr>
        </p:nvSpPr>
        <p:spPr/>
        <p:txBody>
          <a:bodyPr>
            <a:normAutofit/>
          </a:bodyPr>
          <a:lstStyle/>
          <a:p>
            <a:r>
              <a:rPr lang="en-AU" dirty="0"/>
              <a:t>The Guidelines – Topic Approach </a:t>
            </a:r>
          </a:p>
        </p:txBody>
      </p:sp>
      <p:sp>
        <p:nvSpPr>
          <p:cNvPr id="5" name="Rectangle 4">
            <a:extLst>
              <a:ext uri="{FF2B5EF4-FFF2-40B4-BE49-F238E27FC236}">
                <a16:creationId xmlns:a16="http://schemas.microsoft.com/office/drawing/2014/main" id="{2BD0C903-75E4-4A69-B00F-B4DE2FFC9511}"/>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62952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9" y="787149"/>
            <a:ext cx="5878902" cy="384960"/>
          </a:xfrm>
        </p:spPr>
        <p:txBody>
          <a:bodyPr>
            <a:normAutofit/>
          </a:bodyPr>
          <a:lstStyle/>
          <a:p>
            <a:r>
              <a:rPr lang="en-AU" dirty="0"/>
              <a:t>Guidance Document – Sample Contents (1) </a:t>
            </a:r>
          </a:p>
        </p:txBody>
      </p:sp>
      <p:sp>
        <p:nvSpPr>
          <p:cNvPr id="5" name="Text Placeholder 2">
            <a:extLst>
              <a:ext uri="{FF2B5EF4-FFF2-40B4-BE49-F238E27FC236}">
                <a16:creationId xmlns:a16="http://schemas.microsoft.com/office/drawing/2014/main" id="{5E6D14A9-18E8-468E-AD4D-71739CEDA761}"/>
              </a:ext>
            </a:extLst>
          </p:cNvPr>
          <p:cNvSpPr txBox="1">
            <a:spLocks/>
          </p:cNvSpPr>
          <p:nvPr/>
        </p:nvSpPr>
        <p:spPr>
          <a:xfrm>
            <a:off x="251752" y="1190800"/>
            <a:ext cx="2470647" cy="306932"/>
          </a:xfrm>
          <a:prstGeom prst="rect">
            <a:avLst/>
          </a:prstGeom>
        </p:spPr>
        <p:txBody>
          <a:bodyPr vert="horz" lIns="58661" tIns="29330" rIns="58661" bIns="29330" rtlCol="0">
            <a:norm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Footpath width</a:t>
            </a:r>
          </a:p>
        </p:txBody>
      </p:sp>
      <p:pic>
        <p:nvPicPr>
          <p:cNvPr id="8" name="Picture 7">
            <a:extLst>
              <a:ext uri="{FF2B5EF4-FFF2-40B4-BE49-F238E27FC236}">
                <a16:creationId xmlns:a16="http://schemas.microsoft.com/office/drawing/2014/main" id="{4A8EE2AA-EC94-409C-8D37-FD8D353017A9}"/>
              </a:ext>
            </a:extLst>
          </p:cNvPr>
          <p:cNvPicPr>
            <a:picLocks noChangeAspect="1"/>
          </p:cNvPicPr>
          <p:nvPr/>
        </p:nvPicPr>
        <p:blipFill>
          <a:blip r:embed="rId3"/>
          <a:stretch>
            <a:fillRect/>
          </a:stretch>
        </p:blipFill>
        <p:spPr>
          <a:xfrm>
            <a:off x="334622" y="1589399"/>
            <a:ext cx="2272322" cy="715550"/>
          </a:xfrm>
          <a:prstGeom prst="rect">
            <a:avLst/>
          </a:prstGeom>
        </p:spPr>
      </p:pic>
      <p:pic>
        <p:nvPicPr>
          <p:cNvPr id="9" name="Picture 8">
            <a:extLst>
              <a:ext uri="{FF2B5EF4-FFF2-40B4-BE49-F238E27FC236}">
                <a16:creationId xmlns:a16="http://schemas.microsoft.com/office/drawing/2014/main" id="{E2FDD0BA-8744-40A0-9E78-B1FBB4FE7744}"/>
              </a:ext>
            </a:extLst>
          </p:cNvPr>
          <p:cNvPicPr>
            <a:picLocks noChangeAspect="1"/>
          </p:cNvPicPr>
          <p:nvPr/>
        </p:nvPicPr>
        <p:blipFill>
          <a:blip r:embed="rId4"/>
          <a:stretch>
            <a:fillRect/>
          </a:stretch>
        </p:blipFill>
        <p:spPr>
          <a:xfrm>
            <a:off x="317532" y="2304949"/>
            <a:ext cx="2272322" cy="953083"/>
          </a:xfrm>
          <a:prstGeom prst="rect">
            <a:avLst/>
          </a:prstGeom>
        </p:spPr>
      </p:pic>
      <p:pic>
        <p:nvPicPr>
          <p:cNvPr id="10" name="Picture 9">
            <a:extLst>
              <a:ext uri="{FF2B5EF4-FFF2-40B4-BE49-F238E27FC236}">
                <a16:creationId xmlns:a16="http://schemas.microsoft.com/office/drawing/2014/main" id="{26CE4D27-70CE-4754-8781-8078E976FEDC}"/>
              </a:ext>
            </a:extLst>
          </p:cNvPr>
          <p:cNvPicPr>
            <a:picLocks noChangeAspect="1"/>
          </p:cNvPicPr>
          <p:nvPr/>
        </p:nvPicPr>
        <p:blipFill rotWithShape="1">
          <a:blip r:embed="rId5"/>
          <a:srcRect r="53320" b="7608"/>
          <a:stretch/>
        </p:blipFill>
        <p:spPr>
          <a:xfrm>
            <a:off x="782251" y="3230351"/>
            <a:ext cx="1210765" cy="1355282"/>
          </a:xfrm>
          <a:prstGeom prst="rect">
            <a:avLst/>
          </a:prstGeom>
        </p:spPr>
      </p:pic>
      <p:pic>
        <p:nvPicPr>
          <p:cNvPr id="11" name="Picture 10">
            <a:extLst>
              <a:ext uri="{FF2B5EF4-FFF2-40B4-BE49-F238E27FC236}">
                <a16:creationId xmlns:a16="http://schemas.microsoft.com/office/drawing/2014/main" id="{C060E2E0-4D28-4CD9-8AB2-AEBA8CA74389}"/>
              </a:ext>
            </a:extLst>
          </p:cNvPr>
          <p:cNvPicPr/>
          <p:nvPr/>
        </p:nvPicPr>
        <p:blipFill rotWithShape="1">
          <a:blip r:embed="rId6"/>
          <a:srcRect t="1290"/>
          <a:stretch/>
        </p:blipFill>
        <p:spPr bwMode="auto">
          <a:xfrm>
            <a:off x="2815464" y="1589399"/>
            <a:ext cx="3260285" cy="2817697"/>
          </a:xfrm>
          <a:prstGeom prst="rect">
            <a:avLst/>
          </a:prstGeom>
          <a:ln>
            <a:solidFill>
              <a:schemeClr val="bg1">
                <a:lumMod val="65000"/>
              </a:schemeClr>
            </a:solid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3B66ED87-3269-470F-BC45-90A6445BE255}"/>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664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80" y="831702"/>
            <a:ext cx="5878902" cy="384960"/>
          </a:xfrm>
        </p:spPr>
        <p:txBody>
          <a:bodyPr>
            <a:normAutofit/>
          </a:bodyPr>
          <a:lstStyle/>
          <a:p>
            <a:r>
              <a:rPr lang="en-AU" dirty="0"/>
              <a:t>Guidance Document – Sample Contents (2) </a:t>
            </a:r>
          </a:p>
        </p:txBody>
      </p:sp>
      <p:sp>
        <p:nvSpPr>
          <p:cNvPr id="4" name="Text Placeholder 2">
            <a:extLst>
              <a:ext uri="{FF2B5EF4-FFF2-40B4-BE49-F238E27FC236}">
                <a16:creationId xmlns:a16="http://schemas.microsoft.com/office/drawing/2014/main" id="{81DAE996-85F9-4FA7-8F88-177BEB54BB02}"/>
              </a:ext>
            </a:extLst>
          </p:cNvPr>
          <p:cNvSpPr txBox="1">
            <a:spLocks/>
          </p:cNvSpPr>
          <p:nvPr/>
        </p:nvSpPr>
        <p:spPr>
          <a:xfrm>
            <a:off x="238179" y="1238938"/>
            <a:ext cx="4957478" cy="257865"/>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Improved signs</a:t>
            </a:r>
          </a:p>
          <a:p>
            <a:pPr marL="219970" indent="-219970" defTabSz="586588">
              <a:spcAft>
                <a:spcPts val="385"/>
              </a:spcAft>
              <a:buClr>
                <a:srgbClr val="009FDA"/>
              </a:buClr>
              <a:buFont typeface="Wingdings" panose="05000000000000000000" pitchFamily="2" charset="2"/>
              <a:buChar char="Ø"/>
            </a:pPr>
            <a:r>
              <a:rPr lang="en-AU" sz="1283" b="0" dirty="0"/>
              <a:t>Advanced warning and improved signs</a:t>
            </a:r>
          </a:p>
          <a:p>
            <a:pPr defTabSz="586588">
              <a:spcAft>
                <a:spcPts val="385"/>
              </a:spcAft>
            </a:pPr>
            <a:endParaRPr lang="en-AU" sz="1283" b="0" dirty="0"/>
          </a:p>
        </p:txBody>
      </p:sp>
      <p:pic>
        <p:nvPicPr>
          <p:cNvPr id="8" name="Picture 7">
            <a:extLst>
              <a:ext uri="{FF2B5EF4-FFF2-40B4-BE49-F238E27FC236}">
                <a16:creationId xmlns:a16="http://schemas.microsoft.com/office/drawing/2014/main" id="{35FCB96F-436C-4B2C-B873-1E4A28F53673}"/>
              </a:ext>
            </a:extLst>
          </p:cNvPr>
          <p:cNvPicPr>
            <a:picLocks noChangeAspect="1"/>
          </p:cNvPicPr>
          <p:nvPr/>
        </p:nvPicPr>
        <p:blipFill>
          <a:blip r:embed="rId3"/>
          <a:stretch>
            <a:fillRect/>
          </a:stretch>
        </p:blipFill>
        <p:spPr>
          <a:xfrm>
            <a:off x="1038085" y="2150054"/>
            <a:ext cx="1115907" cy="841223"/>
          </a:xfrm>
          <a:prstGeom prst="rect">
            <a:avLst/>
          </a:prstGeom>
        </p:spPr>
      </p:pic>
      <p:pic>
        <p:nvPicPr>
          <p:cNvPr id="9" name="Picture 8">
            <a:extLst>
              <a:ext uri="{FF2B5EF4-FFF2-40B4-BE49-F238E27FC236}">
                <a16:creationId xmlns:a16="http://schemas.microsoft.com/office/drawing/2014/main" id="{9F228586-F7C2-4DEC-B2D4-BAD5FEBC9A32}"/>
              </a:ext>
            </a:extLst>
          </p:cNvPr>
          <p:cNvPicPr>
            <a:picLocks noChangeAspect="1"/>
          </p:cNvPicPr>
          <p:nvPr/>
        </p:nvPicPr>
        <p:blipFill>
          <a:blip r:embed="rId4"/>
          <a:stretch>
            <a:fillRect/>
          </a:stretch>
        </p:blipFill>
        <p:spPr>
          <a:xfrm>
            <a:off x="3138720" y="3330794"/>
            <a:ext cx="1545102" cy="457808"/>
          </a:xfrm>
          <a:prstGeom prst="rect">
            <a:avLst/>
          </a:prstGeom>
        </p:spPr>
      </p:pic>
      <p:pic>
        <p:nvPicPr>
          <p:cNvPr id="10" name="Picture 9">
            <a:extLst>
              <a:ext uri="{FF2B5EF4-FFF2-40B4-BE49-F238E27FC236}">
                <a16:creationId xmlns:a16="http://schemas.microsoft.com/office/drawing/2014/main" id="{AD0FBED8-511F-473E-8E75-54C28656F16F}"/>
              </a:ext>
            </a:extLst>
          </p:cNvPr>
          <p:cNvPicPr>
            <a:picLocks noChangeAspect="1"/>
          </p:cNvPicPr>
          <p:nvPr/>
        </p:nvPicPr>
        <p:blipFill>
          <a:blip r:embed="rId5"/>
          <a:stretch>
            <a:fillRect/>
          </a:stretch>
        </p:blipFill>
        <p:spPr>
          <a:xfrm>
            <a:off x="4277709" y="2150054"/>
            <a:ext cx="1115907" cy="846945"/>
          </a:xfrm>
          <a:prstGeom prst="rect">
            <a:avLst/>
          </a:prstGeom>
        </p:spPr>
      </p:pic>
      <p:pic>
        <p:nvPicPr>
          <p:cNvPr id="11" name="Picture 10">
            <a:extLst>
              <a:ext uri="{FF2B5EF4-FFF2-40B4-BE49-F238E27FC236}">
                <a16:creationId xmlns:a16="http://schemas.microsoft.com/office/drawing/2014/main" id="{8E9DB6B8-0244-4065-8977-5E5C535428ED}"/>
              </a:ext>
            </a:extLst>
          </p:cNvPr>
          <p:cNvPicPr/>
          <p:nvPr/>
        </p:nvPicPr>
        <p:blipFill>
          <a:blip r:embed="rId6"/>
          <a:stretch>
            <a:fillRect/>
          </a:stretch>
        </p:blipFill>
        <p:spPr>
          <a:xfrm>
            <a:off x="622431" y="3153166"/>
            <a:ext cx="1114618" cy="739706"/>
          </a:xfrm>
          <a:prstGeom prst="rect">
            <a:avLst/>
          </a:prstGeom>
        </p:spPr>
      </p:pic>
      <p:pic>
        <p:nvPicPr>
          <p:cNvPr id="12" name="Picture 11">
            <a:extLst>
              <a:ext uri="{FF2B5EF4-FFF2-40B4-BE49-F238E27FC236}">
                <a16:creationId xmlns:a16="http://schemas.microsoft.com/office/drawing/2014/main" id="{EA39008C-4C8C-4560-8D90-C2A91D140411}"/>
              </a:ext>
            </a:extLst>
          </p:cNvPr>
          <p:cNvPicPr/>
          <p:nvPr/>
        </p:nvPicPr>
        <p:blipFill>
          <a:blip r:embed="rId7"/>
          <a:stretch>
            <a:fillRect/>
          </a:stretch>
        </p:blipFill>
        <p:spPr>
          <a:xfrm>
            <a:off x="1897482" y="3153166"/>
            <a:ext cx="1114618" cy="740750"/>
          </a:xfrm>
          <a:prstGeom prst="rect">
            <a:avLst/>
          </a:prstGeom>
        </p:spPr>
      </p:pic>
      <p:pic>
        <p:nvPicPr>
          <p:cNvPr id="13" name="Picture 12">
            <a:extLst>
              <a:ext uri="{FF2B5EF4-FFF2-40B4-BE49-F238E27FC236}">
                <a16:creationId xmlns:a16="http://schemas.microsoft.com/office/drawing/2014/main" id="{16D8D089-3915-41FE-9D72-9107EF856010}"/>
              </a:ext>
            </a:extLst>
          </p:cNvPr>
          <p:cNvPicPr/>
          <p:nvPr/>
        </p:nvPicPr>
        <p:blipFill>
          <a:blip r:embed="rId8"/>
          <a:stretch>
            <a:fillRect/>
          </a:stretch>
        </p:blipFill>
        <p:spPr>
          <a:xfrm>
            <a:off x="4836307" y="3156253"/>
            <a:ext cx="1114618" cy="737096"/>
          </a:xfrm>
          <a:prstGeom prst="rect">
            <a:avLst/>
          </a:prstGeom>
        </p:spPr>
      </p:pic>
      <p:pic>
        <p:nvPicPr>
          <p:cNvPr id="15" name="Picture 2" descr="image002">
            <a:extLst>
              <a:ext uri="{FF2B5EF4-FFF2-40B4-BE49-F238E27FC236}">
                <a16:creationId xmlns:a16="http://schemas.microsoft.com/office/drawing/2014/main" id="{5238996D-AF0D-4409-9AAA-FD25080A83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3144" y="2150055"/>
            <a:ext cx="1115907" cy="84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487EEB-CD19-4637-8E59-AD57D426E89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71437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80" y="831702"/>
            <a:ext cx="5878902" cy="384960"/>
          </a:xfrm>
        </p:spPr>
        <p:txBody>
          <a:bodyPr>
            <a:normAutofit/>
          </a:bodyPr>
          <a:lstStyle/>
          <a:p>
            <a:r>
              <a:rPr lang="en-AU" dirty="0"/>
              <a:t>Guidance Document – Sample Contents (3) </a:t>
            </a:r>
          </a:p>
        </p:txBody>
      </p:sp>
      <p:sp>
        <p:nvSpPr>
          <p:cNvPr id="4" name="Text Placeholder 2">
            <a:extLst>
              <a:ext uri="{FF2B5EF4-FFF2-40B4-BE49-F238E27FC236}">
                <a16:creationId xmlns:a16="http://schemas.microsoft.com/office/drawing/2014/main" id="{81DAE996-85F9-4FA7-8F88-177BEB54BB02}"/>
              </a:ext>
            </a:extLst>
          </p:cNvPr>
          <p:cNvSpPr txBox="1">
            <a:spLocks/>
          </p:cNvSpPr>
          <p:nvPr/>
        </p:nvSpPr>
        <p:spPr>
          <a:xfrm>
            <a:off x="238179" y="1238938"/>
            <a:ext cx="4957478" cy="257865"/>
          </a:xfrm>
          <a:prstGeom prst="rect">
            <a:avLst/>
          </a:prstGeom>
        </p:spPr>
        <p:txBody>
          <a:bodyPr vert="horz" lIns="58661" tIns="29330" rIns="58661" bIns="29330" rtlCol="0">
            <a:noAutofit/>
          </a:bodyPr>
          <a:lstStyle>
            <a:lvl1pPr marL="0" indent="0" algn="l" rtl="0" eaLnBrk="0" fontAlgn="base" hangingPunct="0">
              <a:spcBef>
                <a:spcPts val="0"/>
              </a:spcBef>
              <a:spcAft>
                <a:spcPts val="600"/>
              </a:spcAft>
              <a:buFont typeface="Arial" charset="0"/>
              <a:defRPr sz="2000" b="1" kern="1200">
                <a:solidFill>
                  <a:srgbClr val="353D30"/>
                </a:solidFill>
                <a:latin typeface="Arial" pitchFamily="34" charset="0"/>
                <a:ea typeface="+mn-ea"/>
                <a:cs typeface="Arial" pitchFamily="34" charset="0"/>
              </a:defRPr>
            </a:lvl1pPr>
            <a:lvl2pPr marL="288000" indent="-288000" algn="l" rtl="0" eaLnBrk="0" fontAlgn="base" hangingPunct="0">
              <a:spcBef>
                <a:spcPts val="0"/>
              </a:spcBef>
              <a:spcAft>
                <a:spcPts val="300"/>
              </a:spcAft>
              <a:buClr>
                <a:schemeClr val="accent1"/>
              </a:buClr>
              <a:buSzPct val="140000"/>
              <a:buFont typeface="Wingdings" pitchFamily="2" charset="2"/>
              <a:buChar char=""/>
              <a:defRPr sz="1800" kern="1200">
                <a:solidFill>
                  <a:srgbClr val="353D30"/>
                </a:solidFill>
                <a:latin typeface="Arial" pitchFamily="34" charset="0"/>
                <a:ea typeface="+mn-ea"/>
                <a:cs typeface="Arial" pitchFamily="34" charset="0"/>
              </a:defRPr>
            </a:lvl2pPr>
            <a:lvl3pPr marL="576000" indent="-288000" algn="l" rtl="0" eaLnBrk="0" fontAlgn="base" hangingPunct="0">
              <a:spcBef>
                <a:spcPts val="0"/>
              </a:spcBef>
              <a:spcAft>
                <a:spcPts val="300"/>
              </a:spcAft>
              <a:buClr>
                <a:schemeClr val="accent2"/>
              </a:buClr>
              <a:buSzPct val="120000"/>
              <a:buFont typeface="Arial" pitchFamily="34" charset="0"/>
              <a:buChar char="−"/>
              <a:defRPr sz="1600" kern="1200">
                <a:solidFill>
                  <a:srgbClr val="353D30"/>
                </a:solidFill>
                <a:latin typeface="Arial" pitchFamily="34" charset="0"/>
                <a:ea typeface="+mn-ea"/>
                <a:cs typeface="Arial" pitchFamily="34" charset="0"/>
              </a:defRPr>
            </a:lvl3pPr>
            <a:lvl4pPr marL="864000" indent="-288000" algn="l" rtl="0" eaLnBrk="0" fontAlgn="base" hangingPunct="0">
              <a:spcBef>
                <a:spcPts val="0"/>
              </a:spcBef>
              <a:spcAft>
                <a:spcPts val="200"/>
              </a:spcAft>
              <a:buClr>
                <a:srgbClr val="969D91"/>
              </a:buClr>
              <a:buSzPct val="120000"/>
              <a:buFont typeface="Wingdings" pitchFamily="2" charset="2"/>
              <a:buChar char="§"/>
              <a:tabLst>
                <a:tab pos="288000" algn="l"/>
              </a:tabLst>
              <a:defRPr sz="1600" kern="1200">
                <a:solidFill>
                  <a:srgbClr val="353D30"/>
                </a:solidFill>
                <a:latin typeface="Arial" pitchFamily="34" charset="0"/>
                <a:ea typeface="+mn-ea"/>
                <a:cs typeface="Arial" pitchFamily="34" charset="0"/>
              </a:defRPr>
            </a:lvl4pPr>
            <a:lvl5pPr marL="864000" indent="0" algn="l" rtl="0" eaLnBrk="0" fontAlgn="base" hangingPunct="0">
              <a:spcBef>
                <a:spcPts val="0"/>
              </a:spcBef>
              <a:spcAft>
                <a:spcPts val="200"/>
              </a:spcAft>
              <a:buClr>
                <a:srgbClr val="7AB800"/>
              </a:buClr>
              <a:buSzPct val="120000"/>
              <a:buFontTx/>
              <a:buNone/>
              <a:tabLst>
                <a:tab pos="576000" algn="l"/>
              </a:tabLst>
              <a:defRPr sz="1600" kern="1200">
                <a:solidFill>
                  <a:srgbClr val="353D3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86588">
              <a:spcAft>
                <a:spcPts val="385"/>
              </a:spcAft>
            </a:pPr>
            <a:r>
              <a:rPr lang="en-AU" sz="1283" dirty="0"/>
              <a:t>Path location and alignment</a:t>
            </a:r>
          </a:p>
          <a:p>
            <a:pPr marL="219970" indent="-219970" defTabSz="586588">
              <a:spcAft>
                <a:spcPts val="385"/>
              </a:spcAft>
              <a:buClr>
                <a:srgbClr val="009FDA"/>
              </a:buClr>
              <a:buFont typeface="Wingdings" panose="05000000000000000000" pitchFamily="2" charset="2"/>
              <a:buChar char="Ø"/>
            </a:pPr>
            <a:r>
              <a:rPr lang="en-AU" sz="1283" b="0" dirty="0"/>
              <a:t>Are diversion routes practical?</a:t>
            </a:r>
          </a:p>
          <a:p>
            <a:pPr defTabSz="586588">
              <a:spcAft>
                <a:spcPts val="385"/>
              </a:spcAft>
            </a:pPr>
            <a:endParaRPr lang="en-AU" sz="1283" b="0" dirty="0"/>
          </a:p>
        </p:txBody>
      </p:sp>
      <p:pic>
        <p:nvPicPr>
          <p:cNvPr id="14" name="Picture 13">
            <a:extLst>
              <a:ext uri="{FF2B5EF4-FFF2-40B4-BE49-F238E27FC236}">
                <a16:creationId xmlns:a16="http://schemas.microsoft.com/office/drawing/2014/main" id="{68A74A68-6BE0-4173-99D0-BC68BD6AB40C}"/>
              </a:ext>
            </a:extLst>
          </p:cNvPr>
          <p:cNvPicPr/>
          <p:nvPr/>
        </p:nvPicPr>
        <p:blipFill rotWithShape="1">
          <a:blip r:embed="rId3"/>
          <a:srcRect l="6189" t="22605" r="1086"/>
          <a:stretch/>
        </p:blipFill>
        <p:spPr bwMode="auto">
          <a:xfrm>
            <a:off x="852657" y="1782590"/>
            <a:ext cx="4780596" cy="2846759"/>
          </a:xfrm>
          <a:prstGeom prst="rect">
            <a:avLst/>
          </a:prstGeom>
          <a:ln w="9525" cap="flat" cmpd="sng" algn="ctr">
            <a:solidFill>
              <a:schemeClr val="bg1">
                <a:lumMod val="6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0728ED6-4779-445F-B79F-B83674A4C93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12842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Checklists</a:t>
            </a:r>
          </a:p>
        </p:txBody>
      </p:sp>
      <p:sp>
        <p:nvSpPr>
          <p:cNvPr id="3" name="Text Placeholder 2"/>
          <p:cNvSpPr>
            <a:spLocks noGrp="1"/>
          </p:cNvSpPr>
          <p:nvPr>
            <p:ph type="body" sz="quarter" idx="10"/>
          </p:nvPr>
        </p:nvSpPr>
        <p:spPr>
          <a:xfrm>
            <a:off x="230947" y="1366457"/>
            <a:ext cx="6227899" cy="3099325"/>
          </a:xfrm>
        </p:spPr>
        <p:txBody>
          <a:bodyPr>
            <a:normAutofit fontScale="92500"/>
          </a:bodyPr>
          <a:lstStyle/>
          <a:p>
            <a:pPr marL="219970" indent="-219970">
              <a:lnSpc>
                <a:spcPct val="150000"/>
              </a:lnSpc>
              <a:buClr>
                <a:schemeClr val="accent1">
                  <a:lumMod val="75000"/>
                </a:schemeClr>
              </a:buClr>
              <a:buFont typeface="Wingdings" panose="05000000000000000000" pitchFamily="2" charset="2"/>
              <a:buChar char="Ø"/>
            </a:pPr>
            <a:r>
              <a:rPr lang="en-AU" sz="1540" b="0" dirty="0"/>
              <a:t>The Guidelines are extensive and provide information on background and approach</a:t>
            </a:r>
          </a:p>
          <a:p>
            <a:pPr marL="219970" indent="-219970">
              <a:lnSpc>
                <a:spcPct val="150000"/>
              </a:lnSpc>
              <a:buClr>
                <a:schemeClr val="accent1">
                  <a:lumMod val="75000"/>
                </a:schemeClr>
              </a:buClr>
              <a:buFont typeface="Wingdings" panose="05000000000000000000" pitchFamily="2" charset="2"/>
              <a:buChar char="Ø"/>
            </a:pPr>
            <a:r>
              <a:rPr lang="en-AU" sz="1540" b="0" dirty="0"/>
              <a:t>They are intended as a document that can be draw upon in the development of TMPs</a:t>
            </a:r>
          </a:p>
          <a:p>
            <a:pPr marL="219970" indent="-219970">
              <a:lnSpc>
                <a:spcPct val="150000"/>
              </a:lnSpc>
              <a:buClr>
                <a:schemeClr val="accent1">
                  <a:lumMod val="75000"/>
                </a:schemeClr>
              </a:buClr>
              <a:buFont typeface="Wingdings" panose="05000000000000000000" pitchFamily="2" charset="2"/>
              <a:buChar char="Ø"/>
            </a:pPr>
            <a:r>
              <a:rPr lang="en-AU" sz="1540" b="0" dirty="0"/>
              <a:t>For onsite use, condensed checklists of the 6 topics have been produced</a:t>
            </a:r>
          </a:p>
          <a:p>
            <a:pPr marL="219970" indent="-219970">
              <a:lnSpc>
                <a:spcPct val="150000"/>
              </a:lnSpc>
              <a:buClr>
                <a:schemeClr val="accent1">
                  <a:lumMod val="75000"/>
                </a:schemeClr>
              </a:buClr>
              <a:buFont typeface="Wingdings" panose="05000000000000000000" pitchFamily="2" charset="2"/>
              <a:buChar char="Ø"/>
            </a:pPr>
            <a:r>
              <a:rPr lang="en-AU" sz="1540" b="0" dirty="0"/>
              <a:t>Electronic as well as hardcopy versions </a:t>
            </a:r>
          </a:p>
          <a:p>
            <a:pPr marL="219970" indent="-219970">
              <a:lnSpc>
                <a:spcPct val="150000"/>
              </a:lnSpc>
              <a:buClr>
                <a:schemeClr val="accent1">
                  <a:lumMod val="75000"/>
                </a:schemeClr>
              </a:buClr>
              <a:buFont typeface="Wingdings" panose="05000000000000000000" pitchFamily="2" charset="2"/>
              <a:buChar char="Ø"/>
            </a:pPr>
            <a:r>
              <a:rPr lang="en-AU" sz="1540" b="0" dirty="0"/>
              <a:t>These are currently being trialled on MTP sited, with the intention of use across other constructions sites.</a:t>
            </a:r>
            <a:endParaRPr lang="en-AU" sz="1411" b="0" dirty="0">
              <a:solidFill>
                <a:schemeClr val="tx1"/>
              </a:solidFill>
            </a:endParaRPr>
          </a:p>
          <a:p>
            <a:endParaRPr lang="en-AU" b="0" dirty="0">
              <a:solidFill>
                <a:schemeClr val="tx1"/>
              </a:solidFill>
            </a:endParaRPr>
          </a:p>
        </p:txBody>
      </p:sp>
      <p:sp>
        <p:nvSpPr>
          <p:cNvPr id="4" name="Rectangle 3">
            <a:extLst>
              <a:ext uri="{FF2B5EF4-FFF2-40B4-BE49-F238E27FC236}">
                <a16:creationId xmlns:a16="http://schemas.microsoft.com/office/drawing/2014/main" id="{D5313D65-0002-43FC-BAF4-73E226E6CE88}"/>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4363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51" y="958106"/>
            <a:ext cx="6701637" cy="577369"/>
          </a:xfrm>
        </p:spPr>
        <p:txBody>
          <a:bodyPr>
            <a:normAutofit/>
          </a:bodyPr>
          <a:lstStyle/>
          <a:p>
            <a:r>
              <a:rPr lang="en-AU" dirty="0"/>
              <a:t>Positive measures in place on MTP</a:t>
            </a:r>
          </a:p>
        </p:txBody>
      </p:sp>
      <p:pic>
        <p:nvPicPr>
          <p:cNvPr id="6" name="Picture 5">
            <a:extLst>
              <a:ext uri="{FF2B5EF4-FFF2-40B4-BE49-F238E27FC236}">
                <a16:creationId xmlns:a16="http://schemas.microsoft.com/office/drawing/2014/main" id="{19003A77-4DDB-4EC7-9BDB-C3963B1475A7}"/>
              </a:ext>
            </a:extLst>
          </p:cNvPr>
          <p:cNvPicPr>
            <a:picLocks noChangeAspect="1"/>
          </p:cNvPicPr>
          <p:nvPr/>
        </p:nvPicPr>
        <p:blipFill>
          <a:blip r:embed="rId3"/>
          <a:stretch>
            <a:fillRect/>
          </a:stretch>
        </p:blipFill>
        <p:spPr>
          <a:xfrm>
            <a:off x="97669" y="1330149"/>
            <a:ext cx="2185701" cy="1545305"/>
          </a:xfrm>
          <a:prstGeom prst="rect">
            <a:avLst/>
          </a:prstGeom>
        </p:spPr>
      </p:pic>
      <p:pic>
        <p:nvPicPr>
          <p:cNvPr id="9" name="Picture 8">
            <a:extLst>
              <a:ext uri="{FF2B5EF4-FFF2-40B4-BE49-F238E27FC236}">
                <a16:creationId xmlns:a16="http://schemas.microsoft.com/office/drawing/2014/main" id="{2D0C0B9D-0172-4BA9-A1F6-02A4C3BC9D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23" y="2970131"/>
            <a:ext cx="2003284" cy="1502463"/>
          </a:xfrm>
          <a:prstGeom prst="rect">
            <a:avLst/>
          </a:prstGeom>
        </p:spPr>
      </p:pic>
      <p:pic>
        <p:nvPicPr>
          <p:cNvPr id="13" name="Picture 12">
            <a:extLst>
              <a:ext uri="{FF2B5EF4-FFF2-40B4-BE49-F238E27FC236}">
                <a16:creationId xmlns:a16="http://schemas.microsoft.com/office/drawing/2014/main" id="{3AE62326-3849-4C5F-A929-C6BA1CC983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8611" y="1334360"/>
            <a:ext cx="1164817" cy="1553090"/>
          </a:xfrm>
          <a:prstGeom prst="rect">
            <a:avLst/>
          </a:prstGeom>
        </p:spPr>
      </p:pic>
      <p:pic>
        <p:nvPicPr>
          <p:cNvPr id="4" name="Picture 3">
            <a:extLst>
              <a:ext uri="{FF2B5EF4-FFF2-40B4-BE49-F238E27FC236}">
                <a16:creationId xmlns:a16="http://schemas.microsoft.com/office/drawing/2014/main" id="{1A12267E-454C-4279-B335-B778DF8D90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8611" y="2963023"/>
            <a:ext cx="1164818" cy="1553090"/>
          </a:xfrm>
          <a:prstGeom prst="rect">
            <a:avLst/>
          </a:prstGeom>
        </p:spPr>
      </p:pic>
      <p:pic>
        <p:nvPicPr>
          <p:cNvPr id="8" name="Picture 7">
            <a:extLst>
              <a:ext uri="{FF2B5EF4-FFF2-40B4-BE49-F238E27FC236}">
                <a16:creationId xmlns:a16="http://schemas.microsoft.com/office/drawing/2014/main" id="{1E05C499-A524-4D7F-88A1-B0ACE19E2B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01083" y="1322364"/>
            <a:ext cx="1164818" cy="1553090"/>
          </a:xfrm>
          <a:prstGeom prst="rect">
            <a:avLst/>
          </a:prstGeom>
        </p:spPr>
      </p:pic>
      <p:pic>
        <p:nvPicPr>
          <p:cNvPr id="12" name="Picture 11">
            <a:extLst>
              <a:ext uri="{FF2B5EF4-FFF2-40B4-BE49-F238E27FC236}">
                <a16:creationId xmlns:a16="http://schemas.microsoft.com/office/drawing/2014/main" id="{0C1FB1C0-C9EC-487E-854E-E39ECA8466B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241613" y="3111144"/>
            <a:ext cx="1525247" cy="1220437"/>
          </a:xfrm>
          <a:prstGeom prst="rect">
            <a:avLst/>
          </a:prstGeom>
        </p:spPr>
      </p:pic>
      <p:pic>
        <p:nvPicPr>
          <p:cNvPr id="17" name="Picture 16">
            <a:extLst>
              <a:ext uri="{FF2B5EF4-FFF2-40B4-BE49-F238E27FC236}">
                <a16:creationId xmlns:a16="http://schemas.microsoft.com/office/drawing/2014/main" id="{BF585774-06A6-49A3-B3A6-BA985458DA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08367" y="1328512"/>
            <a:ext cx="1164818" cy="1553090"/>
          </a:xfrm>
          <a:prstGeom prst="rect">
            <a:avLst/>
          </a:prstGeom>
        </p:spPr>
      </p:pic>
      <p:pic>
        <p:nvPicPr>
          <p:cNvPr id="19" name="Picture 18">
            <a:extLst>
              <a:ext uri="{FF2B5EF4-FFF2-40B4-BE49-F238E27FC236}">
                <a16:creationId xmlns:a16="http://schemas.microsoft.com/office/drawing/2014/main" id="{9609FB92-B270-4936-938B-57DFBE5879D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08367" y="2975613"/>
            <a:ext cx="1164818" cy="1553090"/>
          </a:xfrm>
          <a:prstGeom prst="rect">
            <a:avLst/>
          </a:prstGeom>
        </p:spPr>
      </p:pic>
      <p:sp>
        <p:nvSpPr>
          <p:cNvPr id="11" name="Rectangle 10">
            <a:extLst>
              <a:ext uri="{FF2B5EF4-FFF2-40B4-BE49-F238E27FC236}">
                <a16:creationId xmlns:a16="http://schemas.microsoft.com/office/drawing/2014/main" id="{5A7AE197-CF3A-456A-8524-A05B7CD9630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68015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C1E4-C0AD-4678-B297-3C5E8B7FF663}"/>
              </a:ext>
            </a:extLst>
          </p:cNvPr>
          <p:cNvSpPr>
            <a:spLocks noGrp="1"/>
          </p:cNvSpPr>
          <p:nvPr>
            <p:ph type="title"/>
          </p:nvPr>
        </p:nvSpPr>
        <p:spPr/>
        <p:txBody>
          <a:bodyPr/>
          <a:lstStyle/>
          <a:p>
            <a:r>
              <a:rPr lang="en-AU" dirty="0"/>
              <a:t>Next Steps: Guidelines &amp; HIRA Tool</a:t>
            </a:r>
          </a:p>
        </p:txBody>
      </p:sp>
      <p:sp>
        <p:nvSpPr>
          <p:cNvPr id="3" name="Text Placeholder 2">
            <a:extLst>
              <a:ext uri="{FF2B5EF4-FFF2-40B4-BE49-F238E27FC236}">
                <a16:creationId xmlns:a16="http://schemas.microsoft.com/office/drawing/2014/main" id="{EC48F2D4-3718-44D2-898F-85673CA7E171}"/>
              </a:ext>
            </a:extLst>
          </p:cNvPr>
          <p:cNvSpPr>
            <a:spLocks noGrp="1"/>
          </p:cNvSpPr>
          <p:nvPr>
            <p:ph type="body" sz="quarter" idx="10"/>
          </p:nvPr>
        </p:nvSpPr>
        <p:spPr>
          <a:xfrm>
            <a:off x="230948" y="1268879"/>
            <a:ext cx="5863665" cy="3380444"/>
          </a:xfrm>
        </p:spPr>
        <p:txBody>
          <a:bodyPr>
            <a:normAutofit/>
          </a:bodyPr>
          <a:lstStyle/>
          <a:p>
            <a:pPr marL="219970" indent="-219970">
              <a:lnSpc>
                <a:spcPct val="200000"/>
              </a:lnSpc>
              <a:buClr>
                <a:schemeClr val="tx2"/>
              </a:buClr>
              <a:buFont typeface="Wingdings" panose="05000000000000000000" pitchFamily="2" charset="2"/>
              <a:buChar char="Ø"/>
            </a:pPr>
            <a:r>
              <a:rPr lang="en-AU" b="0" dirty="0"/>
              <a:t>Complete the digitalisation of both tools</a:t>
            </a:r>
          </a:p>
          <a:p>
            <a:pPr marL="404722" lvl="1" indent="-219970">
              <a:lnSpc>
                <a:spcPct val="200000"/>
              </a:lnSpc>
              <a:buClr>
                <a:schemeClr val="tx2"/>
              </a:buClr>
              <a:buFont typeface="Wingdings" panose="05000000000000000000" pitchFamily="2" charset="2"/>
              <a:buChar char="Ø"/>
            </a:pPr>
            <a:r>
              <a:rPr lang="en-GB" dirty="0"/>
              <a:t>Create an internet-based interface for self-facilitated workshops</a:t>
            </a:r>
            <a:endParaRPr lang="en-AU" b="0" dirty="0"/>
          </a:p>
          <a:p>
            <a:pPr marL="219970" indent="-219970">
              <a:lnSpc>
                <a:spcPct val="200000"/>
              </a:lnSpc>
              <a:buClr>
                <a:schemeClr val="tx2"/>
              </a:buClr>
              <a:buFont typeface="Wingdings" panose="05000000000000000000" pitchFamily="2" charset="2"/>
              <a:buChar char="Ø"/>
            </a:pPr>
            <a:r>
              <a:rPr lang="en-AU" b="0" dirty="0"/>
              <a:t>Undertake further trials around worksites</a:t>
            </a:r>
          </a:p>
          <a:p>
            <a:pPr marL="219970" indent="-219970">
              <a:lnSpc>
                <a:spcPct val="200000"/>
              </a:lnSpc>
              <a:buClr>
                <a:schemeClr val="tx2"/>
              </a:buClr>
              <a:buFont typeface="Wingdings" panose="05000000000000000000" pitchFamily="2" charset="2"/>
              <a:buChar char="Ø"/>
            </a:pPr>
            <a:r>
              <a:rPr lang="en-AU" b="0" dirty="0"/>
              <a:t>Work with RPV, VicRoads and other project stakeholders on ownership and enforcement of the Guidelines and Tools</a:t>
            </a:r>
          </a:p>
          <a:p>
            <a:pPr marL="404722" lvl="1" indent="-219970">
              <a:lnSpc>
                <a:spcPct val="200000"/>
              </a:lnSpc>
              <a:buClr>
                <a:schemeClr val="tx2"/>
              </a:buClr>
              <a:buFont typeface="Wingdings" panose="05000000000000000000" pitchFamily="2" charset="2"/>
              <a:buChar char="Ø"/>
            </a:pPr>
            <a:r>
              <a:rPr lang="en-AU" dirty="0"/>
              <a:t>Determine availability and distribution of the work to the wider public</a:t>
            </a:r>
            <a:endParaRPr lang="en-AU" b="0" dirty="0"/>
          </a:p>
          <a:p>
            <a:pPr marL="219970" indent="-219970">
              <a:lnSpc>
                <a:spcPct val="200000"/>
              </a:lnSpc>
              <a:buClr>
                <a:schemeClr val="tx2"/>
              </a:buClr>
              <a:buFont typeface="Wingdings" panose="05000000000000000000" pitchFamily="2" charset="2"/>
              <a:buChar char="Ø"/>
            </a:pPr>
            <a:r>
              <a:rPr lang="en-AU" b="0" dirty="0"/>
              <a:t>Develop an understanding of the possibilities of state and nation wide rollout</a:t>
            </a:r>
          </a:p>
        </p:txBody>
      </p:sp>
      <p:sp>
        <p:nvSpPr>
          <p:cNvPr id="4" name="Rectangle 3">
            <a:extLst>
              <a:ext uri="{FF2B5EF4-FFF2-40B4-BE49-F238E27FC236}">
                <a16:creationId xmlns:a16="http://schemas.microsoft.com/office/drawing/2014/main" id="{649DC00F-DCAD-4773-980D-E6476674BFE7}"/>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7419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0D24-D648-4CC2-8DAB-8CE0F85AD04A}"/>
              </a:ext>
            </a:extLst>
          </p:cNvPr>
          <p:cNvSpPr>
            <a:spLocks noGrp="1"/>
          </p:cNvSpPr>
          <p:nvPr>
            <p:ph type="title"/>
          </p:nvPr>
        </p:nvSpPr>
        <p:spPr/>
        <p:txBody>
          <a:bodyPr>
            <a:normAutofit/>
          </a:bodyPr>
          <a:lstStyle/>
          <a:p>
            <a:r>
              <a:rPr lang="en-AU" sz="2100" dirty="0"/>
              <a:t>Current Route Selection Practice</a:t>
            </a:r>
          </a:p>
        </p:txBody>
      </p:sp>
      <p:sp>
        <p:nvSpPr>
          <p:cNvPr id="3" name="Text Placeholder 2">
            <a:extLst>
              <a:ext uri="{FF2B5EF4-FFF2-40B4-BE49-F238E27FC236}">
                <a16:creationId xmlns:a16="http://schemas.microsoft.com/office/drawing/2014/main" id="{252C20E2-2ADD-40DF-ABDE-2B14439334B2}"/>
              </a:ext>
            </a:extLst>
          </p:cNvPr>
          <p:cNvSpPr>
            <a:spLocks noGrp="1"/>
          </p:cNvSpPr>
          <p:nvPr>
            <p:ph type="body" sz="quarter" idx="10"/>
          </p:nvPr>
        </p:nvSpPr>
        <p:spPr/>
        <p:txBody>
          <a:bodyPr/>
          <a:lstStyle/>
          <a:p>
            <a:endParaRPr lang="en-AU"/>
          </a:p>
        </p:txBody>
      </p:sp>
      <p:sp>
        <p:nvSpPr>
          <p:cNvPr id="4" name="Rectangle 3">
            <a:extLst>
              <a:ext uri="{FF2B5EF4-FFF2-40B4-BE49-F238E27FC236}">
                <a16:creationId xmlns:a16="http://schemas.microsoft.com/office/drawing/2014/main" id="{1C4DA77F-5470-4401-96F5-5F42F64205F3}"/>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pic>
        <p:nvPicPr>
          <p:cNvPr id="5" name="Picture Placeholder 6">
            <a:extLst>
              <a:ext uri="{FF2B5EF4-FFF2-40B4-BE49-F238E27FC236}">
                <a16:creationId xmlns:a16="http://schemas.microsoft.com/office/drawing/2014/main" id="{925CF9CB-BE66-4970-8B0C-151AAD8D008E}"/>
              </a:ext>
            </a:extLst>
          </p:cNvPr>
          <p:cNvPicPr>
            <a:picLocks noChangeAspect="1"/>
          </p:cNvPicPr>
          <p:nvPr/>
        </p:nvPicPr>
        <p:blipFill rotWithShape="1">
          <a:blip r:embed="rId3"/>
          <a:srcRect l="15376" t="30482" r="30710" b="29136"/>
          <a:stretch/>
        </p:blipFill>
        <p:spPr>
          <a:xfrm>
            <a:off x="775363" y="1666331"/>
            <a:ext cx="4774832" cy="2011683"/>
          </a:xfrm>
          <a:prstGeom prst="rect">
            <a:avLst/>
          </a:prstGeom>
          <a:ln>
            <a:noFill/>
          </a:ln>
          <a:effectLst>
            <a:softEdge rad="112500"/>
          </a:effectLst>
        </p:spPr>
      </p:pic>
      <p:sp>
        <p:nvSpPr>
          <p:cNvPr id="6" name="Rectangle 5">
            <a:extLst>
              <a:ext uri="{FF2B5EF4-FFF2-40B4-BE49-F238E27FC236}">
                <a16:creationId xmlns:a16="http://schemas.microsoft.com/office/drawing/2014/main" id="{CEBFAE2E-BFE0-4932-A3E4-D79260A2140C}"/>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243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1A0F0B-B623-437C-ACFA-DF44A8ED919F}"/>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CC7E95CD-2441-480B-B6B9-DAD84A2062F1}"/>
              </a:ext>
            </a:extLst>
          </p:cNvPr>
          <p:cNvSpPr>
            <a:spLocks noGrp="1"/>
          </p:cNvSpPr>
          <p:nvPr>
            <p:ph type="title"/>
          </p:nvPr>
        </p:nvSpPr>
        <p:spPr/>
        <p:txBody>
          <a:bodyPr>
            <a:normAutofit/>
          </a:bodyPr>
          <a:lstStyle/>
          <a:p>
            <a:r>
              <a:rPr lang="en-AU" sz="2100" dirty="0"/>
              <a:t>Heavy Vehicle Network Maps</a:t>
            </a:r>
          </a:p>
        </p:txBody>
      </p:sp>
      <p:pic>
        <p:nvPicPr>
          <p:cNvPr id="4" name="Picture 3">
            <a:extLst>
              <a:ext uri="{FF2B5EF4-FFF2-40B4-BE49-F238E27FC236}">
                <a16:creationId xmlns:a16="http://schemas.microsoft.com/office/drawing/2014/main" id="{0070FF36-0985-4785-A585-4E847C3DB55B}"/>
              </a:ext>
            </a:extLst>
          </p:cNvPr>
          <p:cNvPicPr>
            <a:picLocks noChangeAspect="1"/>
          </p:cNvPicPr>
          <p:nvPr/>
        </p:nvPicPr>
        <p:blipFill>
          <a:blip r:embed="rId3"/>
          <a:stretch>
            <a:fillRect/>
          </a:stretch>
        </p:blipFill>
        <p:spPr>
          <a:xfrm>
            <a:off x="1751114" y="1905265"/>
            <a:ext cx="2841665" cy="1952695"/>
          </a:xfrm>
          <a:prstGeom prst="rect">
            <a:avLst/>
          </a:prstGeom>
        </p:spPr>
      </p:pic>
      <p:grpSp>
        <p:nvGrpSpPr>
          <p:cNvPr id="5" name="Group 4">
            <a:extLst>
              <a:ext uri="{FF2B5EF4-FFF2-40B4-BE49-F238E27FC236}">
                <a16:creationId xmlns:a16="http://schemas.microsoft.com/office/drawing/2014/main" id="{FB6B5F85-7639-4391-BD10-87A3759A24C5}"/>
              </a:ext>
            </a:extLst>
          </p:cNvPr>
          <p:cNvGrpSpPr>
            <a:grpSpLocks noChangeAspect="1"/>
          </p:cNvGrpSpPr>
          <p:nvPr/>
        </p:nvGrpSpPr>
        <p:grpSpPr>
          <a:xfrm>
            <a:off x="3524791" y="2747723"/>
            <a:ext cx="1399417" cy="662309"/>
            <a:chOff x="5074276" y="2759315"/>
            <a:chExt cx="3074830" cy="1455239"/>
          </a:xfrm>
        </p:grpSpPr>
        <p:pic>
          <p:nvPicPr>
            <p:cNvPr id="6" name="Picture 5">
              <a:extLst>
                <a:ext uri="{FF2B5EF4-FFF2-40B4-BE49-F238E27FC236}">
                  <a16:creationId xmlns:a16="http://schemas.microsoft.com/office/drawing/2014/main" id="{89570BCB-C47E-4D25-99CB-54AB326CDFA0}"/>
                </a:ext>
              </a:extLst>
            </p:cNvPr>
            <p:cNvPicPr>
              <a:picLocks noChangeAspect="1"/>
            </p:cNvPicPr>
            <p:nvPr/>
          </p:nvPicPr>
          <p:blipFill>
            <a:blip r:embed="rId4"/>
            <a:stretch>
              <a:fillRect/>
            </a:stretch>
          </p:blipFill>
          <p:spPr>
            <a:xfrm>
              <a:off x="5866200" y="2759315"/>
              <a:ext cx="2282906" cy="1455239"/>
            </a:xfrm>
            <a:prstGeom prst="rect">
              <a:avLst/>
            </a:prstGeom>
          </p:spPr>
        </p:pic>
        <p:cxnSp>
          <p:nvCxnSpPr>
            <p:cNvPr id="7" name="Straight Arrow Connector 6">
              <a:extLst>
                <a:ext uri="{FF2B5EF4-FFF2-40B4-BE49-F238E27FC236}">
                  <a16:creationId xmlns:a16="http://schemas.microsoft.com/office/drawing/2014/main" id="{DF940C4D-02F2-4FC5-995B-99750BA199E1}"/>
                </a:ext>
              </a:extLst>
            </p:cNvPr>
            <p:cNvCxnSpPr/>
            <p:nvPr/>
          </p:nvCxnSpPr>
          <p:spPr>
            <a:xfrm flipH="1">
              <a:off x="5074276" y="3940935"/>
              <a:ext cx="7919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 name="Group 7">
            <a:extLst>
              <a:ext uri="{FF2B5EF4-FFF2-40B4-BE49-F238E27FC236}">
                <a16:creationId xmlns:a16="http://schemas.microsoft.com/office/drawing/2014/main" id="{14B61F21-331A-49AF-A717-26D4B91FF043}"/>
              </a:ext>
            </a:extLst>
          </p:cNvPr>
          <p:cNvGrpSpPr>
            <a:grpSpLocks noChangeAspect="1"/>
          </p:cNvGrpSpPr>
          <p:nvPr/>
        </p:nvGrpSpPr>
        <p:grpSpPr>
          <a:xfrm>
            <a:off x="2981512" y="1984996"/>
            <a:ext cx="1094378" cy="596547"/>
            <a:chOff x="3258355" y="847453"/>
            <a:chExt cx="2975020" cy="1621687"/>
          </a:xfrm>
        </p:grpSpPr>
        <p:pic>
          <p:nvPicPr>
            <p:cNvPr id="9" name="Picture 8">
              <a:extLst>
                <a:ext uri="{FF2B5EF4-FFF2-40B4-BE49-F238E27FC236}">
                  <a16:creationId xmlns:a16="http://schemas.microsoft.com/office/drawing/2014/main" id="{6A9C8751-908E-439F-9AE4-CA77DE1BCED7}"/>
                </a:ext>
              </a:extLst>
            </p:cNvPr>
            <p:cNvPicPr>
              <a:picLocks noChangeAspect="1"/>
            </p:cNvPicPr>
            <p:nvPr/>
          </p:nvPicPr>
          <p:blipFill>
            <a:blip r:embed="rId5"/>
            <a:stretch>
              <a:fillRect/>
            </a:stretch>
          </p:blipFill>
          <p:spPr>
            <a:xfrm>
              <a:off x="4611688" y="847453"/>
              <a:ext cx="1621687" cy="1621687"/>
            </a:xfrm>
            <a:prstGeom prst="rect">
              <a:avLst/>
            </a:prstGeom>
          </p:spPr>
        </p:pic>
        <p:cxnSp>
          <p:nvCxnSpPr>
            <p:cNvPr id="10" name="Straight Arrow Connector 9">
              <a:extLst>
                <a:ext uri="{FF2B5EF4-FFF2-40B4-BE49-F238E27FC236}">
                  <a16:creationId xmlns:a16="http://schemas.microsoft.com/office/drawing/2014/main" id="{AB4BF810-6877-4D7E-B6BE-D1CF7516F68A}"/>
                </a:ext>
              </a:extLst>
            </p:cNvPr>
            <p:cNvCxnSpPr>
              <a:cxnSpLocks/>
            </p:cNvCxnSpPr>
            <p:nvPr/>
          </p:nvCxnSpPr>
          <p:spPr>
            <a:xfrm flipH="1" flipV="1">
              <a:off x="3258355" y="1300163"/>
              <a:ext cx="1353333" cy="487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8DB7C1FB-6446-4EA1-A69F-5D01679D41D6}"/>
              </a:ext>
            </a:extLst>
          </p:cNvPr>
          <p:cNvGrpSpPr>
            <a:grpSpLocks noChangeAspect="1"/>
          </p:cNvGrpSpPr>
          <p:nvPr/>
        </p:nvGrpSpPr>
        <p:grpSpPr>
          <a:xfrm>
            <a:off x="2268440" y="2571750"/>
            <a:ext cx="1100370" cy="662308"/>
            <a:chOff x="1645600" y="2394614"/>
            <a:chExt cx="2475388" cy="1489925"/>
          </a:xfrm>
        </p:grpSpPr>
        <p:pic>
          <p:nvPicPr>
            <p:cNvPr id="12" name="Picture 11">
              <a:extLst>
                <a:ext uri="{FF2B5EF4-FFF2-40B4-BE49-F238E27FC236}">
                  <a16:creationId xmlns:a16="http://schemas.microsoft.com/office/drawing/2014/main" id="{FC7463AA-59CE-42AE-B136-A1DA90AB5568}"/>
                </a:ext>
              </a:extLst>
            </p:cNvPr>
            <p:cNvPicPr>
              <a:picLocks noChangeAspect="1"/>
            </p:cNvPicPr>
            <p:nvPr/>
          </p:nvPicPr>
          <p:blipFill>
            <a:blip r:embed="rId6"/>
            <a:stretch>
              <a:fillRect/>
            </a:stretch>
          </p:blipFill>
          <p:spPr>
            <a:xfrm rot="5400000">
              <a:off x="1459359" y="2580855"/>
              <a:ext cx="1489925" cy="1117444"/>
            </a:xfrm>
            <a:prstGeom prst="rect">
              <a:avLst/>
            </a:prstGeom>
          </p:spPr>
        </p:pic>
        <p:cxnSp>
          <p:nvCxnSpPr>
            <p:cNvPr id="13" name="Straight Arrow Connector 12">
              <a:extLst>
                <a:ext uri="{FF2B5EF4-FFF2-40B4-BE49-F238E27FC236}">
                  <a16:creationId xmlns:a16="http://schemas.microsoft.com/office/drawing/2014/main" id="{E0FDBC30-6AE1-42CB-8E1B-7407FC3C97EE}"/>
                </a:ext>
              </a:extLst>
            </p:cNvPr>
            <p:cNvCxnSpPr>
              <a:cxnSpLocks/>
            </p:cNvCxnSpPr>
            <p:nvPr/>
          </p:nvCxnSpPr>
          <p:spPr>
            <a:xfrm>
              <a:off x="2763044" y="3361386"/>
              <a:ext cx="135794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id="{4B279CC1-DE36-492C-8561-47D59E484A8D}"/>
              </a:ext>
            </a:extLst>
          </p:cNvPr>
          <p:cNvGrpSpPr>
            <a:grpSpLocks noChangeAspect="1"/>
          </p:cNvGrpSpPr>
          <p:nvPr/>
        </p:nvGrpSpPr>
        <p:grpSpPr>
          <a:xfrm>
            <a:off x="1419686" y="1967202"/>
            <a:ext cx="1520671" cy="632128"/>
            <a:chOff x="98435" y="1006886"/>
            <a:chExt cx="2992495" cy="1243951"/>
          </a:xfrm>
        </p:grpSpPr>
        <p:pic>
          <p:nvPicPr>
            <p:cNvPr id="15" name="Picture 14">
              <a:extLst>
                <a:ext uri="{FF2B5EF4-FFF2-40B4-BE49-F238E27FC236}">
                  <a16:creationId xmlns:a16="http://schemas.microsoft.com/office/drawing/2014/main" id="{97732BF6-5AFA-4A5E-BAE1-723AD1A3805C}"/>
                </a:ext>
              </a:extLst>
            </p:cNvPr>
            <p:cNvPicPr>
              <a:picLocks noChangeAspect="1"/>
            </p:cNvPicPr>
            <p:nvPr/>
          </p:nvPicPr>
          <p:blipFill rotWithShape="1">
            <a:blip r:embed="rId7"/>
            <a:srcRect t="7749" b="18061"/>
            <a:stretch/>
          </p:blipFill>
          <p:spPr>
            <a:xfrm>
              <a:off x="98435" y="1006886"/>
              <a:ext cx="2235598" cy="1243951"/>
            </a:xfrm>
            <a:prstGeom prst="rect">
              <a:avLst/>
            </a:prstGeom>
          </p:spPr>
        </p:pic>
        <p:cxnSp>
          <p:nvCxnSpPr>
            <p:cNvPr id="16" name="Straight Arrow Connector 15">
              <a:extLst>
                <a:ext uri="{FF2B5EF4-FFF2-40B4-BE49-F238E27FC236}">
                  <a16:creationId xmlns:a16="http://schemas.microsoft.com/office/drawing/2014/main" id="{5BDDFB9C-35E1-49ED-A781-C18344AEA954}"/>
                </a:ext>
              </a:extLst>
            </p:cNvPr>
            <p:cNvCxnSpPr>
              <a:cxnSpLocks/>
            </p:cNvCxnSpPr>
            <p:nvPr/>
          </p:nvCxnSpPr>
          <p:spPr>
            <a:xfrm flipV="1">
              <a:off x="2334033" y="1390918"/>
              <a:ext cx="756897" cy="1531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38577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3583-9B3A-4C09-9C25-383F2D3D379A}"/>
              </a:ext>
            </a:extLst>
          </p:cNvPr>
          <p:cNvSpPr>
            <a:spLocks noGrp="1"/>
          </p:cNvSpPr>
          <p:nvPr>
            <p:ph type="title"/>
          </p:nvPr>
        </p:nvSpPr>
        <p:spPr/>
        <p:txBody>
          <a:bodyPr/>
          <a:lstStyle/>
          <a:p>
            <a:r>
              <a:rPr lang="en-AU" dirty="0"/>
              <a:t>TRL Report</a:t>
            </a:r>
          </a:p>
        </p:txBody>
      </p:sp>
      <p:sp>
        <p:nvSpPr>
          <p:cNvPr id="3" name="Text Placeholder 2">
            <a:extLst>
              <a:ext uri="{FF2B5EF4-FFF2-40B4-BE49-F238E27FC236}">
                <a16:creationId xmlns:a16="http://schemas.microsoft.com/office/drawing/2014/main" id="{94999756-88D0-4E6F-BEAD-023CF81ABCC7}"/>
              </a:ext>
            </a:extLst>
          </p:cNvPr>
          <p:cNvSpPr>
            <a:spLocks noGrp="1"/>
          </p:cNvSpPr>
          <p:nvPr>
            <p:ph type="body" sz="quarter" idx="10"/>
          </p:nvPr>
        </p:nvSpPr>
        <p:spPr>
          <a:xfrm>
            <a:off x="3169919" y="1461525"/>
            <a:ext cx="2924695" cy="3046741"/>
          </a:xfrm>
        </p:spPr>
        <p:txBody>
          <a:bodyPr/>
          <a:lstStyle/>
          <a:p>
            <a:pPr marL="171450" indent="-171450">
              <a:buFont typeface="Wingdings" panose="05000000000000000000" pitchFamily="2" charset="2"/>
              <a:buChar char="Ø"/>
            </a:pPr>
            <a:r>
              <a:rPr lang="en-AU" dirty="0"/>
              <a:t>Road risk is less important than general health &amp; safety risk</a:t>
            </a:r>
          </a:p>
          <a:p>
            <a:pPr marL="171450" indent="-171450">
              <a:buFont typeface="Wingdings" panose="05000000000000000000" pitchFamily="2" charset="2"/>
              <a:buChar char="Ø"/>
            </a:pPr>
            <a:r>
              <a:rPr lang="en-AU" dirty="0"/>
              <a:t>Lack of ownership of road risk by principal contractors</a:t>
            </a:r>
          </a:p>
          <a:p>
            <a:pPr marL="171450" indent="-171450">
              <a:buFont typeface="Wingdings" panose="05000000000000000000" pitchFamily="2" charset="2"/>
              <a:buChar char="Ø"/>
            </a:pPr>
            <a:r>
              <a:rPr lang="en-AU" dirty="0"/>
              <a:t>Route planning to avoid cyclists is especially difficult in construction projects due to the transitory nature of sites</a:t>
            </a:r>
          </a:p>
        </p:txBody>
      </p:sp>
      <p:pic>
        <p:nvPicPr>
          <p:cNvPr id="4" name="Picture 3">
            <a:extLst>
              <a:ext uri="{FF2B5EF4-FFF2-40B4-BE49-F238E27FC236}">
                <a16:creationId xmlns:a16="http://schemas.microsoft.com/office/drawing/2014/main" id="{013CD22A-9612-477D-A8BC-EBF5A74372E6}"/>
              </a:ext>
            </a:extLst>
          </p:cNvPr>
          <p:cNvPicPr>
            <a:picLocks noChangeAspect="1"/>
          </p:cNvPicPr>
          <p:nvPr/>
        </p:nvPicPr>
        <p:blipFill>
          <a:blip r:embed="rId3"/>
          <a:stretch>
            <a:fillRect/>
          </a:stretch>
        </p:blipFill>
        <p:spPr>
          <a:xfrm>
            <a:off x="390317" y="1249680"/>
            <a:ext cx="2357304" cy="292453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09B1C5C-346D-40CF-B7C9-F387E561768E}"/>
              </a:ext>
            </a:extLst>
          </p:cNvPr>
          <p:cNvSpPr txBox="1"/>
          <p:nvPr/>
        </p:nvSpPr>
        <p:spPr>
          <a:xfrm>
            <a:off x="321971" y="4111106"/>
            <a:ext cx="1269899" cy="397160"/>
          </a:xfrm>
          <a:prstGeom prst="rect">
            <a:avLst/>
          </a:prstGeom>
        </p:spPr>
        <p:txBody>
          <a:bodyPr wrap="none" rtlCol="0">
            <a:spAutoFit/>
          </a:bodyPr>
          <a:lstStyle/>
          <a:p>
            <a:pPr>
              <a:lnSpc>
                <a:spcPts val="2800"/>
              </a:lnSpc>
            </a:pPr>
            <a:r>
              <a:rPr lang="en-AU" sz="1050" dirty="0"/>
              <a:t>Source: TRL PPR639</a:t>
            </a:r>
          </a:p>
        </p:txBody>
      </p:sp>
      <p:sp>
        <p:nvSpPr>
          <p:cNvPr id="6" name="Rectangle 5">
            <a:extLst>
              <a:ext uri="{FF2B5EF4-FFF2-40B4-BE49-F238E27FC236}">
                <a16:creationId xmlns:a16="http://schemas.microsoft.com/office/drawing/2014/main" id="{0C1F0C0F-275B-49A2-8E5F-F5D16BBF41A6}"/>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2295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141F-3589-4DE2-8EA0-C6661CD29DF5}"/>
              </a:ext>
            </a:extLst>
          </p:cNvPr>
          <p:cNvSpPr>
            <a:spLocks noGrp="1"/>
          </p:cNvSpPr>
          <p:nvPr>
            <p:ph type="title"/>
          </p:nvPr>
        </p:nvSpPr>
        <p:spPr/>
        <p:txBody>
          <a:bodyPr>
            <a:normAutofit/>
          </a:bodyPr>
          <a:lstStyle/>
          <a:p>
            <a:r>
              <a:rPr lang="en-AU" sz="2100" dirty="0" err="1"/>
              <a:t>TfL</a:t>
            </a:r>
            <a:r>
              <a:rPr lang="en-AU" sz="2100" dirty="0"/>
              <a:t> and Their CLOCS</a:t>
            </a:r>
          </a:p>
        </p:txBody>
      </p:sp>
      <p:sp>
        <p:nvSpPr>
          <p:cNvPr id="3" name="Text Placeholder 2">
            <a:extLst>
              <a:ext uri="{FF2B5EF4-FFF2-40B4-BE49-F238E27FC236}">
                <a16:creationId xmlns:a16="http://schemas.microsoft.com/office/drawing/2014/main" id="{7EFBE9BD-6B16-47DB-8D4E-DC028C6D8921}"/>
              </a:ext>
            </a:extLst>
          </p:cNvPr>
          <p:cNvSpPr>
            <a:spLocks noGrp="1"/>
          </p:cNvSpPr>
          <p:nvPr>
            <p:ph type="body" sz="quarter" idx="10"/>
          </p:nvPr>
        </p:nvSpPr>
        <p:spPr>
          <a:xfrm>
            <a:off x="389873" y="1739082"/>
            <a:ext cx="5704742" cy="2285056"/>
          </a:xfrm>
        </p:spPr>
        <p:txBody>
          <a:bodyPr/>
          <a:lstStyle/>
          <a:p>
            <a:pPr marL="214313" indent="-214313">
              <a:buFont typeface="Arial" panose="020B0604020202020204" pitchFamily="34" charset="0"/>
              <a:buChar char="•"/>
            </a:pPr>
            <a:r>
              <a:rPr lang="en-AU" dirty="0"/>
              <a:t>Requirement 3.1.5: </a:t>
            </a:r>
            <a:r>
              <a:rPr lang="en-AU" i="1" dirty="0"/>
              <a:t>Clients shall ensure that a</a:t>
            </a:r>
            <a:br>
              <a:rPr lang="en-AU" i="1" dirty="0"/>
            </a:br>
            <a:r>
              <a:rPr lang="en-AU" i="1" dirty="0"/>
              <a:t>suitable, risk assessed vehicle route to the site is</a:t>
            </a:r>
            <a:br>
              <a:rPr lang="en-AU" i="1" dirty="0"/>
            </a:br>
            <a:r>
              <a:rPr lang="en-AU" i="1" dirty="0"/>
              <a:t>specified and that the route is communicated to all</a:t>
            </a:r>
            <a:br>
              <a:rPr lang="en-AU" i="1" dirty="0"/>
            </a:br>
            <a:r>
              <a:rPr lang="en-AU" i="1" dirty="0"/>
              <a:t>principal contractors and drivers. Clients shall</a:t>
            </a:r>
            <a:br>
              <a:rPr lang="en-AU" i="1" dirty="0"/>
            </a:br>
            <a:r>
              <a:rPr lang="en-AU" i="1" dirty="0"/>
              <a:t>make principal contractors, fleet operators and</a:t>
            </a:r>
            <a:br>
              <a:rPr lang="en-AU" i="1" dirty="0"/>
            </a:br>
            <a:r>
              <a:rPr lang="en-AU" i="1" dirty="0"/>
              <a:t>other service suppliers aware that they are to</a:t>
            </a:r>
            <a:br>
              <a:rPr lang="en-AU" i="1" dirty="0"/>
            </a:br>
            <a:r>
              <a:rPr lang="en-AU" i="1" dirty="0"/>
              <a:t>use these routes at all times unless</a:t>
            </a:r>
            <a:br>
              <a:rPr lang="en-AU" i="1" dirty="0"/>
            </a:br>
            <a:r>
              <a:rPr lang="en-AU" i="1" dirty="0"/>
              <a:t>unavoidable diversions occur.</a:t>
            </a:r>
          </a:p>
          <a:p>
            <a:pPr marL="214313" indent="-214313">
              <a:buFont typeface="Arial" panose="020B0604020202020204" pitchFamily="34" charset="0"/>
              <a:buChar char="•"/>
            </a:pPr>
            <a:r>
              <a:rPr lang="en-AU" dirty="0"/>
              <a:t>Requirement 4.1.3: </a:t>
            </a:r>
            <a:r>
              <a:rPr lang="en-AU" i="1" dirty="0"/>
              <a:t>Fleet operators shall</a:t>
            </a:r>
            <a:br>
              <a:rPr lang="en-AU" i="1" dirty="0"/>
            </a:br>
            <a:r>
              <a:rPr lang="en-AU" i="1" dirty="0"/>
              <a:t>ensure that any vehicle routes to sites or premises</a:t>
            </a:r>
            <a:br>
              <a:rPr lang="en-AU" i="1" dirty="0"/>
            </a:br>
            <a:r>
              <a:rPr lang="en-AU" i="1" dirty="0"/>
              <a:t>specified by clients are adhered to unless directed</a:t>
            </a:r>
            <a:br>
              <a:rPr lang="en-AU" i="1" dirty="0"/>
            </a:br>
            <a:r>
              <a:rPr lang="en-AU" i="1" dirty="0"/>
              <a:t>otherwise. </a:t>
            </a:r>
          </a:p>
          <a:p>
            <a:endParaRPr lang="en-AU" dirty="0"/>
          </a:p>
        </p:txBody>
      </p:sp>
      <p:pic>
        <p:nvPicPr>
          <p:cNvPr id="4" name="Picture 3">
            <a:extLst>
              <a:ext uri="{FF2B5EF4-FFF2-40B4-BE49-F238E27FC236}">
                <a16:creationId xmlns:a16="http://schemas.microsoft.com/office/drawing/2014/main" id="{50E6C1A0-8163-481F-9779-DEFCEFD0884C}"/>
              </a:ext>
            </a:extLst>
          </p:cNvPr>
          <p:cNvPicPr>
            <a:picLocks noChangeAspect="1"/>
          </p:cNvPicPr>
          <p:nvPr/>
        </p:nvPicPr>
        <p:blipFill>
          <a:blip r:embed="rId3"/>
          <a:stretch>
            <a:fillRect/>
          </a:stretch>
        </p:blipFill>
        <p:spPr>
          <a:xfrm rot="1288763">
            <a:off x="3942267" y="1126687"/>
            <a:ext cx="1633379" cy="2304329"/>
          </a:xfrm>
          <a:prstGeom prst="rect">
            <a:avLst/>
          </a:prstGeom>
          <a:ln>
            <a:noFill/>
          </a:ln>
          <a:effectLst>
            <a:outerShdw blurRad="50800" dist="368300" dir="2700000" algn="tl" rotWithShape="0">
              <a:prstClr val="black">
                <a:alpha val="40000"/>
              </a:prstClr>
            </a:outerShdw>
          </a:effectLst>
        </p:spPr>
      </p:pic>
      <p:pic>
        <p:nvPicPr>
          <p:cNvPr id="5" name="Content Placeholder 7">
            <a:extLst>
              <a:ext uri="{FF2B5EF4-FFF2-40B4-BE49-F238E27FC236}">
                <a16:creationId xmlns:a16="http://schemas.microsoft.com/office/drawing/2014/main" id="{08DE5983-A298-4A2D-8D31-AABB88A27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15750"/>
            <a:ext cx="671708" cy="935771"/>
          </a:xfrm>
          <a:prstGeom prst="rect">
            <a:avLst/>
          </a:prstGeom>
        </p:spPr>
      </p:pic>
      <p:sp>
        <p:nvSpPr>
          <p:cNvPr id="6" name="Rectangle 5">
            <a:extLst>
              <a:ext uri="{FF2B5EF4-FFF2-40B4-BE49-F238E27FC236}">
                <a16:creationId xmlns:a16="http://schemas.microsoft.com/office/drawing/2014/main" id="{EE41BE34-7C3C-4FC1-BEAB-5DA75A3376CD}"/>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D5F3BD40-E657-4E61-A4A4-8D9B552B3BB9}"/>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3441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7F325-887F-4045-9760-8A117F4A02C8}"/>
              </a:ext>
            </a:extLst>
          </p:cNvPr>
          <p:cNvPicPr>
            <a:picLocks noChangeAspect="1"/>
          </p:cNvPicPr>
          <p:nvPr/>
        </p:nvPicPr>
        <p:blipFill>
          <a:blip r:embed="rId3"/>
          <a:stretch>
            <a:fillRect/>
          </a:stretch>
        </p:blipFill>
        <p:spPr>
          <a:xfrm>
            <a:off x="1379174" y="1573288"/>
            <a:ext cx="3961611" cy="1902098"/>
          </a:xfrm>
          <a:prstGeom prst="rect">
            <a:avLst/>
          </a:prstGeom>
        </p:spPr>
      </p:pic>
      <p:sp>
        <p:nvSpPr>
          <p:cNvPr id="4" name="Title 4">
            <a:extLst>
              <a:ext uri="{FF2B5EF4-FFF2-40B4-BE49-F238E27FC236}">
                <a16:creationId xmlns:a16="http://schemas.microsoft.com/office/drawing/2014/main" id="{F5C3DB28-DAE2-454D-B0E2-46DEF8ADE8FC}"/>
              </a:ext>
            </a:extLst>
          </p:cNvPr>
          <p:cNvSpPr txBox="1">
            <a:spLocks/>
          </p:cNvSpPr>
          <p:nvPr/>
        </p:nvSpPr>
        <p:spPr>
          <a:xfrm>
            <a:off x="0" y="3313974"/>
            <a:ext cx="6858000" cy="716042"/>
          </a:xfrm>
          <a:prstGeom prst="rect">
            <a:avLst/>
          </a:prstGeom>
        </p:spPr>
        <p:txBody>
          <a:bodyPr vert="horz" lIns="68580" tIns="34290" rIns="68580" bIns="34290" rtlCol="0" anchor="ctr" anchorCtr="0">
            <a:noAutofit/>
          </a:bodyPr>
          <a:lstStyle>
            <a:lvl1pPr algn="l" rtl="0" eaLnBrk="0" fontAlgn="base" hangingPunct="0">
              <a:spcBef>
                <a:spcPct val="0"/>
              </a:spcBef>
              <a:spcAft>
                <a:spcPct val="0"/>
              </a:spcAft>
              <a:defRPr sz="1904"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992">
                <a:solidFill>
                  <a:schemeClr val="tx1"/>
                </a:solidFill>
                <a:latin typeface="Calibri" pitchFamily="34" charset="0"/>
              </a:defRPr>
            </a:lvl2pPr>
            <a:lvl3pPr algn="ctr" rtl="0" eaLnBrk="0" fontAlgn="base" hangingPunct="0">
              <a:spcBef>
                <a:spcPct val="0"/>
              </a:spcBef>
              <a:spcAft>
                <a:spcPct val="0"/>
              </a:spcAft>
              <a:defRPr sz="2992">
                <a:solidFill>
                  <a:schemeClr val="tx1"/>
                </a:solidFill>
                <a:latin typeface="Calibri" pitchFamily="34" charset="0"/>
              </a:defRPr>
            </a:lvl3pPr>
            <a:lvl4pPr algn="ctr" rtl="0" eaLnBrk="0" fontAlgn="base" hangingPunct="0">
              <a:spcBef>
                <a:spcPct val="0"/>
              </a:spcBef>
              <a:spcAft>
                <a:spcPct val="0"/>
              </a:spcAft>
              <a:defRPr sz="2992">
                <a:solidFill>
                  <a:schemeClr val="tx1"/>
                </a:solidFill>
                <a:latin typeface="Calibri" pitchFamily="34" charset="0"/>
              </a:defRPr>
            </a:lvl4pPr>
            <a:lvl5pPr algn="ctr" rtl="0" eaLnBrk="0" fontAlgn="base" hangingPunct="0">
              <a:spcBef>
                <a:spcPct val="0"/>
              </a:spcBef>
              <a:spcAft>
                <a:spcPct val="0"/>
              </a:spcAft>
              <a:defRPr sz="2992">
                <a:solidFill>
                  <a:schemeClr val="tx1"/>
                </a:solidFill>
                <a:latin typeface="Calibri" pitchFamily="34" charset="0"/>
              </a:defRPr>
            </a:lvl5pPr>
            <a:lvl6pPr marL="310880" algn="ctr" rtl="0" fontAlgn="base">
              <a:spcBef>
                <a:spcPct val="0"/>
              </a:spcBef>
              <a:spcAft>
                <a:spcPct val="0"/>
              </a:spcAft>
              <a:defRPr sz="2992">
                <a:solidFill>
                  <a:schemeClr val="tx1"/>
                </a:solidFill>
                <a:latin typeface="Calibri" pitchFamily="34" charset="0"/>
              </a:defRPr>
            </a:lvl6pPr>
            <a:lvl7pPr marL="621760" algn="ctr" rtl="0" fontAlgn="base">
              <a:spcBef>
                <a:spcPct val="0"/>
              </a:spcBef>
              <a:spcAft>
                <a:spcPct val="0"/>
              </a:spcAft>
              <a:defRPr sz="2992">
                <a:solidFill>
                  <a:schemeClr val="tx1"/>
                </a:solidFill>
                <a:latin typeface="Calibri" pitchFamily="34" charset="0"/>
              </a:defRPr>
            </a:lvl7pPr>
            <a:lvl8pPr marL="932642" algn="ctr" rtl="0" fontAlgn="base">
              <a:spcBef>
                <a:spcPct val="0"/>
              </a:spcBef>
              <a:spcAft>
                <a:spcPct val="0"/>
              </a:spcAft>
              <a:defRPr sz="2992">
                <a:solidFill>
                  <a:schemeClr val="tx1"/>
                </a:solidFill>
                <a:latin typeface="Calibri" pitchFamily="34" charset="0"/>
              </a:defRPr>
            </a:lvl8pPr>
            <a:lvl9pPr marL="1243522" algn="ctr" rtl="0" fontAlgn="base">
              <a:spcBef>
                <a:spcPct val="0"/>
              </a:spcBef>
              <a:spcAft>
                <a:spcPct val="0"/>
              </a:spcAft>
              <a:defRPr sz="2992">
                <a:solidFill>
                  <a:schemeClr val="tx1"/>
                </a:solidFill>
                <a:latin typeface="Calibri" pitchFamily="34" charset="0"/>
              </a:defRPr>
            </a:lvl9pPr>
          </a:lstStyle>
          <a:p>
            <a:pPr defTabSz="685800"/>
            <a:r>
              <a:rPr lang="en-AU" sz="1800" dirty="0">
                <a:latin typeface="+mn-lt"/>
              </a:rPr>
              <a:t>A Decision Support Tool for Major Construction Project Traffic Planning</a:t>
            </a:r>
          </a:p>
        </p:txBody>
      </p:sp>
      <p:sp>
        <p:nvSpPr>
          <p:cNvPr id="5" name="Rectangle 4">
            <a:extLst>
              <a:ext uri="{FF2B5EF4-FFF2-40B4-BE49-F238E27FC236}">
                <a16:creationId xmlns:a16="http://schemas.microsoft.com/office/drawing/2014/main" id="{E93B48D8-6DDA-4F73-9DEA-01437DA3AA5B}"/>
              </a:ext>
            </a:extLst>
          </p:cNvPr>
          <p:cNvSpPr/>
          <p:nvPr/>
        </p:nvSpPr>
        <p:spPr>
          <a:xfrm>
            <a:off x="1311457" y="1460218"/>
            <a:ext cx="4235087" cy="2223065"/>
          </a:xfrm>
          <a:prstGeom prst="rect">
            <a:avLst/>
          </a:prstGeom>
          <a:noFill/>
        </p:spPr>
        <p:txBody>
          <a:bodyPr spcFirstLastPara="1" wrap="none" lIns="68580" tIns="34290" rIns="68580" bIns="34290" numCol="1">
            <a:prstTxWarp prst="textArchUp">
              <a:avLst>
                <a:gd name="adj" fmla="val 10841243"/>
              </a:avLst>
            </a:prstTxWarp>
            <a:spAutoFit/>
          </a:bodyPr>
          <a:lstStyle/>
          <a:p>
            <a:pPr algn="ctr"/>
            <a:r>
              <a:rPr lang="en-US" sz="4050" dirty="0">
                <a:ln w="0"/>
                <a:effectLst>
                  <a:outerShdw blurRad="38100" dist="19050" dir="2700000" algn="tl" rotWithShape="0">
                    <a:schemeClr val="dk1">
                      <a:alpha val="40000"/>
                    </a:schemeClr>
                  </a:outerShdw>
                </a:effectLst>
              </a:rPr>
              <a:t>Introducing</a:t>
            </a:r>
          </a:p>
        </p:txBody>
      </p:sp>
      <p:sp>
        <p:nvSpPr>
          <p:cNvPr id="8" name="Rectangle 7">
            <a:extLst>
              <a:ext uri="{FF2B5EF4-FFF2-40B4-BE49-F238E27FC236}">
                <a16:creationId xmlns:a16="http://schemas.microsoft.com/office/drawing/2014/main" id="{1397A2A1-E18C-4E45-8BC0-7A88DDC3DD7B}"/>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8FF0B41B-0F36-4B17-A886-881DCD8CEE9B}"/>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10426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4CB9-2DC0-4409-B2F1-B5FD907153DB}"/>
              </a:ext>
            </a:extLst>
          </p:cNvPr>
          <p:cNvSpPr>
            <a:spLocks noGrp="1"/>
          </p:cNvSpPr>
          <p:nvPr>
            <p:ph type="title"/>
          </p:nvPr>
        </p:nvSpPr>
        <p:spPr/>
        <p:txBody>
          <a:bodyPr>
            <a:normAutofit/>
          </a:bodyPr>
          <a:lstStyle/>
          <a:p>
            <a:r>
              <a:rPr lang="en-AU" sz="2100" dirty="0"/>
              <a:t>Introducing HIRA</a:t>
            </a:r>
          </a:p>
        </p:txBody>
      </p:sp>
      <p:sp>
        <p:nvSpPr>
          <p:cNvPr id="3" name="Text Placeholder 2">
            <a:extLst>
              <a:ext uri="{FF2B5EF4-FFF2-40B4-BE49-F238E27FC236}">
                <a16:creationId xmlns:a16="http://schemas.microsoft.com/office/drawing/2014/main" id="{F7717438-4EE1-49D2-8ECA-42AE3538356C}"/>
              </a:ext>
            </a:extLst>
          </p:cNvPr>
          <p:cNvSpPr>
            <a:spLocks noGrp="1"/>
          </p:cNvSpPr>
          <p:nvPr>
            <p:ph type="body" sz="quarter" idx="10"/>
          </p:nvPr>
        </p:nvSpPr>
        <p:spPr/>
        <p:txBody>
          <a:bodyPr>
            <a:normAutofit/>
          </a:bodyPr>
          <a:lstStyle/>
          <a:p>
            <a:pPr marL="214313" indent="-214313">
              <a:buFont typeface="Arial" panose="020B0604020202020204" pitchFamily="34" charset="0"/>
              <a:buChar char="•"/>
            </a:pPr>
            <a:r>
              <a:rPr lang="en-AU" sz="1500" dirty="0"/>
              <a:t>Collaborative Decision Support Process &amp; Tool</a:t>
            </a:r>
          </a:p>
          <a:p>
            <a:pPr marL="214313" indent="-214313">
              <a:buFont typeface="Arial" panose="020B0604020202020204" pitchFamily="34" charset="0"/>
              <a:buChar char="•"/>
            </a:pPr>
            <a:r>
              <a:rPr lang="en-AU" sz="1500" dirty="0"/>
              <a:t>Step by step risk assessment</a:t>
            </a:r>
          </a:p>
          <a:p>
            <a:pPr marL="214313" indent="-214313">
              <a:buFont typeface="Arial" panose="020B0604020202020204" pitchFamily="34" charset="0"/>
              <a:buChar char="•"/>
            </a:pPr>
            <a:r>
              <a:rPr lang="en-AU" sz="1500" dirty="0"/>
              <a:t>Focus on VRUs</a:t>
            </a:r>
          </a:p>
          <a:p>
            <a:pPr marL="214313" indent="-214313">
              <a:buFont typeface="Arial" panose="020B0604020202020204" pitchFamily="34" charset="0"/>
              <a:buChar char="•"/>
            </a:pPr>
            <a:endParaRPr lang="en-AU" sz="1500" dirty="0"/>
          </a:p>
        </p:txBody>
      </p:sp>
      <p:grpSp>
        <p:nvGrpSpPr>
          <p:cNvPr id="6" name="Group 5">
            <a:extLst>
              <a:ext uri="{FF2B5EF4-FFF2-40B4-BE49-F238E27FC236}">
                <a16:creationId xmlns:a16="http://schemas.microsoft.com/office/drawing/2014/main" id="{1F84189C-B2A2-4F2C-BC25-38FBABACC28E}"/>
              </a:ext>
            </a:extLst>
          </p:cNvPr>
          <p:cNvGrpSpPr>
            <a:grpSpLocks noChangeAspect="1"/>
          </p:cNvGrpSpPr>
          <p:nvPr/>
        </p:nvGrpSpPr>
        <p:grpSpPr>
          <a:xfrm>
            <a:off x="3589143" y="2117878"/>
            <a:ext cx="2943160" cy="1711995"/>
            <a:chOff x="4011642" y="1767993"/>
            <a:chExt cx="5600731" cy="3257867"/>
          </a:xfrm>
        </p:grpSpPr>
        <p:pic>
          <p:nvPicPr>
            <p:cNvPr id="4" name="Picture 3">
              <a:extLst>
                <a:ext uri="{FF2B5EF4-FFF2-40B4-BE49-F238E27FC236}">
                  <a16:creationId xmlns:a16="http://schemas.microsoft.com/office/drawing/2014/main" id="{8374CEF3-1343-437A-ABA6-D3BC75FBD03A}"/>
                </a:ext>
              </a:extLst>
            </p:cNvPr>
            <p:cNvPicPr>
              <a:picLocks/>
            </p:cNvPicPr>
            <p:nvPr/>
          </p:nvPicPr>
          <p:blipFill>
            <a:blip r:embed="rId3"/>
            <a:stretch>
              <a:fillRect/>
            </a:stretch>
          </p:blipFill>
          <p:spPr>
            <a:xfrm>
              <a:off x="4011642" y="1767993"/>
              <a:ext cx="3904868" cy="2721292"/>
            </a:xfrm>
            <a:prstGeom prst="rect">
              <a:avLst/>
            </a:prstGeom>
          </p:spPr>
        </p:pic>
        <p:pic>
          <p:nvPicPr>
            <p:cNvPr id="5" name="Picture 4">
              <a:extLst>
                <a:ext uri="{FF2B5EF4-FFF2-40B4-BE49-F238E27FC236}">
                  <a16:creationId xmlns:a16="http://schemas.microsoft.com/office/drawing/2014/main" id="{30467D99-EA86-491C-8280-06EA007247B3}"/>
                </a:ext>
              </a:extLst>
            </p:cNvPr>
            <p:cNvPicPr>
              <a:picLocks noChangeAspect="1"/>
            </p:cNvPicPr>
            <p:nvPr/>
          </p:nvPicPr>
          <p:blipFill>
            <a:blip r:embed="rId4"/>
            <a:stretch>
              <a:fillRect/>
            </a:stretch>
          </p:blipFill>
          <p:spPr>
            <a:xfrm>
              <a:off x="6220647" y="2362200"/>
              <a:ext cx="3391726" cy="2663660"/>
            </a:xfrm>
            <a:prstGeom prst="rect">
              <a:avLst/>
            </a:prstGeom>
          </p:spPr>
        </p:pic>
      </p:grpSp>
      <p:sp>
        <p:nvSpPr>
          <p:cNvPr id="7" name="Rectangle 6">
            <a:extLst>
              <a:ext uri="{FF2B5EF4-FFF2-40B4-BE49-F238E27FC236}">
                <a16:creationId xmlns:a16="http://schemas.microsoft.com/office/drawing/2014/main" id="{9A50BA4C-395D-4D7E-A0B2-AC60E7FEA599}"/>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8" name="Rectangle 7">
            <a:extLst>
              <a:ext uri="{FF2B5EF4-FFF2-40B4-BE49-F238E27FC236}">
                <a16:creationId xmlns:a16="http://schemas.microsoft.com/office/drawing/2014/main" id="{C239D585-0A32-45C5-8529-364671FD2674}"/>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67540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36206-B5CC-4913-9A50-DD0FADA30F26}"/>
              </a:ext>
            </a:extLst>
          </p:cNvPr>
          <p:cNvPicPr>
            <a:picLocks noChangeAspect="1"/>
          </p:cNvPicPr>
          <p:nvPr/>
        </p:nvPicPr>
        <p:blipFill>
          <a:blip r:embed="rId3"/>
          <a:stretch>
            <a:fillRect/>
          </a:stretch>
        </p:blipFill>
        <p:spPr>
          <a:xfrm>
            <a:off x="797110" y="1611576"/>
            <a:ext cx="5382709" cy="2344820"/>
          </a:xfrm>
          <a:prstGeom prst="rect">
            <a:avLst/>
          </a:prstGeom>
        </p:spPr>
      </p:pic>
      <p:sp>
        <p:nvSpPr>
          <p:cNvPr id="2" name="Title 1">
            <a:extLst>
              <a:ext uri="{FF2B5EF4-FFF2-40B4-BE49-F238E27FC236}">
                <a16:creationId xmlns:a16="http://schemas.microsoft.com/office/drawing/2014/main" id="{8E6800C9-396B-4BEE-BBF0-E9E0D37D5E5C}"/>
              </a:ext>
            </a:extLst>
          </p:cNvPr>
          <p:cNvSpPr>
            <a:spLocks noGrp="1"/>
          </p:cNvSpPr>
          <p:nvPr>
            <p:ph type="title"/>
          </p:nvPr>
        </p:nvSpPr>
        <p:spPr/>
        <p:txBody>
          <a:bodyPr>
            <a:normAutofit/>
          </a:bodyPr>
          <a:lstStyle/>
          <a:p>
            <a:r>
              <a:rPr lang="en-AU" sz="2100" dirty="0"/>
              <a:t>Using HIRA</a:t>
            </a:r>
          </a:p>
        </p:txBody>
      </p:sp>
      <p:sp>
        <p:nvSpPr>
          <p:cNvPr id="5" name="TextBox 4">
            <a:extLst>
              <a:ext uri="{FF2B5EF4-FFF2-40B4-BE49-F238E27FC236}">
                <a16:creationId xmlns:a16="http://schemas.microsoft.com/office/drawing/2014/main" id="{E6448021-9F77-4F30-A210-B70A26CD0A79}"/>
              </a:ext>
            </a:extLst>
          </p:cNvPr>
          <p:cNvSpPr txBox="1"/>
          <p:nvPr/>
        </p:nvSpPr>
        <p:spPr>
          <a:xfrm>
            <a:off x="-19224" y="2317835"/>
            <a:ext cx="788534" cy="276999"/>
          </a:xfrm>
          <a:prstGeom prst="rect">
            <a:avLst/>
          </a:prstGeom>
          <a:noFill/>
        </p:spPr>
        <p:txBody>
          <a:bodyPr wrap="square" rtlCol="0">
            <a:spAutoFit/>
          </a:bodyPr>
          <a:lstStyle/>
          <a:p>
            <a:r>
              <a:rPr lang="en-AU" sz="1200" dirty="0"/>
              <a:t>Elements</a:t>
            </a:r>
          </a:p>
        </p:txBody>
      </p:sp>
      <p:cxnSp>
        <p:nvCxnSpPr>
          <p:cNvPr id="6" name="Straight Arrow Connector 5">
            <a:extLst>
              <a:ext uri="{FF2B5EF4-FFF2-40B4-BE49-F238E27FC236}">
                <a16:creationId xmlns:a16="http://schemas.microsoft.com/office/drawing/2014/main" id="{B9511609-057E-4665-81CA-DA46A13829E4}"/>
              </a:ext>
            </a:extLst>
          </p:cNvPr>
          <p:cNvCxnSpPr>
            <a:cxnSpLocks/>
            <a:stCxn id="5" idx="3"/>
            <a:endCxn id="13" idx="1"/>
          </p:cNvCxnSpPr>
          <p:nvPr/>
        </p:nvCxnSpPr>
        <p:spPr>
          <a:xfrm>
            <a:off x="769310" y="2456335"/>
            <a:ext cx="360680" cy="14731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55C820-8E37-4CC3-9195-242AEEC0AF31}"/>
              </a:ext>
            </a:extLst>
          </p:cNvPr>
          <p:cNvSpPr txBox="1"/>
          <p:nvPr/>
        </p:nvSpPr>
        <p:spPr>
          <a:xfrm>
            <a:off x="2399956" y="1577899"/>
            <a:ext cx="1795637" cy="276999"/>
          </a:xfrm>
          <a:prstGeom prst="rect">
            <a:avLst/>
          </a:prstGeom>
          <a:noFill/>
        </p:spPr>
        <p:txBody>
          <a:bodyPr wrap="square" rtlCol="0">
            <a:spAutoFit/>
          </a:bodyPr>
          <a:lstStyle/>
          <a:p>
            <a:r>
              <a:rPr lang="en-AU" sz="1200" dirty="0"/>
              <a:t>Performance Standards</a:t>
            </a:r>
          </a:p>
        </p:txBody>
      </p:sp>
      <p:cxnSp>
        <p:nvCxnSpPr>
          <p:cNvPr id="8" name="Straight Arrow Connector 7">
            <a:extLst>
              <a:ext uri="{FF2B5EF4-FFF2-40B4-BE49-F238E27FC236}">
                <a16:creationId xmlns:a16="http://schemas.microsoft.com/office/drawing/2014/main" id="{AE0B8AB0-F715-4502-8A2F-C1B4CDD4B02B}"/>
              </a:ext>
            </a:extLst>
          </p:cNvPr>
          <p:cNvCxnSpPr>
            <a:cxnSpLocks/>
            <a:stCxn id="7" idx="2"/>
          </p:cNvCxnSpPr>
          <p:nvPr/>
        </p:nvCxnSpPr>
        <p:spPr>
          <a:xfrm flipH="1">
            <a:off x="3273425" y="1854898"/>
            <a:ext cx="24350" cy="27336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8C47FE-2567-4475-B8C3-A50F3E5E0D9C}"/>
              </a:ext>
            </a:extLst>
          </p:cNvPr>
          <p:cNvSpPr txBox="1"/>
          <p:nvPr/>
        </p:nvSpPr>
        <p:spPr>
          <a:xfrm>
            <a:off x="6102231" y="1941557"/>
            <a:ext cx="870623" cy="276999"/>
          </a:xfrm>
          <a:prstGeom prst="rect">
            <a:avLst/>
          </a:prstGeom>
          <a:noFill/>
        </p:spPr>
        <p:txBody>
          <a:bodyPr wrap="square" rtlCol="0">
            <a:spAutoFit/>
          </a:bodyPr>
          <a:lstStyle/>
          <a:p>
            <a:r>
              <a:rPr lang="en-AU" sz="1200" dirty="0"/>
              <a:t>Descriptor</a:t>
            </a:r>
          </a:p>
        </p:txBody>
      </p:sp>
      <p:sp>
        <p:nvSpPr>
          <p:cNvPr id="10" name="TextBox 9">
            <a:extLst>
              <a:ext uri="{FF2B5EF4-FFF2-40B4-BE49-F238E27FC236}">
                <a16:creationId xmlns:a16="http://schemas.microsoft.com/office/drawing/2014/main" id="{FE60DFE7-204C-4CC0-B045-65CFC4844CCE}"/>
              </a:ext>
            </a:extLst>
          </p:cNvPr>
          <p:cNvSpPr txBox="1"/>
          <p:nvPr/>
        </p:nvSpPr>
        <p:spPr>
          <a:xfrm>
            <a:off x="6236815" y="2716590"/>
            <a:ext cx="1113863" cy="276999"/>
          </a:xfrm>
          <a:prstGeom prst="rect">
            <a:avLst/>
          </a:prstGeom>
          <a:noFill/>
        </p:spPr>
        <p:txBody>
          <a:bodyPr wrap="square" rtlCol="0">
            <a:spAutoFit/>
          </a:bodyPr>
          <a:lstStyle/>
          <a:p>
            <a:r>
              <a:rPr lang="en-AU" sz="1200" dirty="0"/>
              <a:t>Score</a:t>
            </a:r>
          </a:p>
        </p:txBody>
      </p:sp>
      <p:cxnSp>
        <p:nvCxnSpPr>
          <p:cNvPr id="11" name="Straight Arrow Connector 10">
            <a:extLst>
              <a:ext uri="{FF2B5EF4-FFF2-40B4-BE49-F238E27FC236}">
                <a16:creationId xmlns:a16="http://schemas.microsoft.com/office/drawing/2014/main" id="{085434B5-A50A-4DEF-ACB2-5E6AD6276DC1}"/>
              </a:ext>
            </a:extLst>
          </p:cNvPr>
          <p:cNvCxnSpPr>
            <a:cxnSpLocks/>
            <a:endCxn id="16" idx="3"/>
          </p:cNvCxnSpPr>
          <p:nvPr/>
        </p:nvCxnSpPr>
        <p:spPr>
          <a:xfrm flipH="1">
            <a:off x="5511801" y="2886589"/>
            <a:ext cx="725015" cy="9255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3B9D8E9-3071-4D60-A225-0E05A8255B73}"/>
              </a:ext>
            </a:extLst>
          </p:cNvPr>
          <p:cNvCxnSpPr>
            <a:cxnSpLocks/>
            <a:stCxn id="9" idx="2"/>
            <a:endCxn id="15" idx="3"/>
          </p:cNvCxnSpPr>
          <p:nvPr/>
        </p:nvCxnSpPr>
        <p:spPr>
          <a:xfrm flipH="1">
            <a:off x="5160647" y="2218556"/>
            <a:ext cx="1376896" cy="3834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BC31C9-5738-4449-87CB-23380948507A}"/>
              </a:ext>
            </a:extLst>
          </p:cNvPr>
          <p:cNvSpPr/>
          <p:nvPr/>
        </p:nvSpPr>
        <p:spPr>
          <a:xfrm>
            <a:off x="1129990" y="2415907"/>
            <a:ext cx="762645" cy="375494"/>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E393A02F-0888-4F3B-9047-54F830426DF1}"/>
              </a:ext>
            </a:extLst>
          </p:cNvPr>
          <p:cNvSpPr/>
          <p:nvPr/>
        </p:nvSpPr>
        <p:spPr>
          <a:xfrm>
            <a:off x="2184793" y="2128258"/>
            <a:ext cx="2987282" cy="287650"/>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F276038-9257-4603-A00B-BC33FBF6DB99}"/>
              </a:ext>
            </a:extLst>
          </p:cNvPr>
          <p:cNvSpPr/>
          <p:nvPr/>
        </p:nvSpPr>
        <p:spPr>
          <a:xfrm>
            <a:off x="4425950" y="2412610"/>
            <a:ext cx="734697" cy="378791"/>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AEFDB27F-AA34-479A-8F41-DDE66F21FE24}"/>
              </a:ext>
            </a:extLst>
          </p:cNvPr>
          <p:cNvSpPr/>
          <p:nvPr/>
        </p:nvSpPr>
        <p:spPr>
          <a:xfrm>
            <a:off x="5153781" y="2791401"/>
            <a:ext cx="358020" cy="375494"/>
          </a:xfrm>
          <a:prstGeom prst="rect">
            <a:avLst/>
          </a:prstGeom>
          <a:noFill/>
          <a:ln w="2857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1FC99610-C780-4CE7-8C56-CC1D7CE2756C}"/>
              </a:ext>
            </a:extLst>
          </p:cNvPr>
          <p:cNvSpPr/>
          <p:nvPr/>
        </p:nvSpPr>
        <p:spPr>
          <a:xfrm>
            <a:off x="4683173" y="4325590"/>
            <a:ext cx="1211893" cy="30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500" dirty="0" err="1">
              <a:solidFill>
                <a:schemeClr val="tx1"/>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71A35CBB-8657-4622-997A-ABAF7F25778D}"/>
              </a:ext>
            </a:extLst>
          </p:cNvPr>
          <p:cNvSpPr/>
          <p:nvPr/>
        </p:nvSpPr>
        <p:spPr>
          <a:xfrm>
            <a:off x="4739640" y="4930140"/>
            <a:ext cx="1211893"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0" baseline="0" dirty="0" err="1">
              <a:ln>
                <a:noFill/>
              </a:ln>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37770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3" grpId="0" animBg="1"/>
      <p:bldP spid="14" grpId="0" animBg="1"/>
      <p:bldP spid="15" grpId="0" animBg="1"/>
      <p:bldP spid="16" grpId="0" animBg="1"/>
    </p:bldLst>
  </p:timing>
</p:sld>
</file>

<file path=ppt/theme/theme1.xml><?xml version="1.0" encoding="utf-8"?>
<a:theme xmlns:a="http://schemas.openxmlformats.org/drawingml/2006/main" name="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2.xml><?xml version="1.0" encoding="utf-8"?>
<a:theme xmlns:a="http://schemas.openxmlformats.org/drawingml/2006/main" name="1_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3.xml><?xml version="1.0" encoding="utf-8"?>
<a:theme xmlns:a="http://schemas.openxmlformats.org/drawingml/2006/main" name="Aurecon Plain Squares">
  <a:themeElements>
    <a:clrScheme name="Aurecon">
      <a:dk1>
        <a:srgbClr val="353D30"/>
      </a:dk1>
      <a:lt1>
        <a:sysClr val="window" lastClr="FFFFFF"/>
      </a:lt1>
      <a:dk2>
        <a:srgbClr val="009FDA"/>
      </a:dk2>
      <a:lt2>
        <a:srgbClr val="F1F8E5"/>
      </a:lt2>
      <a:accent1>
        <a:srgbClr val="7AB800"/>
      </a:accent1>
      <a:accent2>
        <a:srgbClr val="353D30"/>
      </a:accent2>
      <a:accent3>
        <a:srgbClr val="BABFB7"/>
      </a:accent3>
      <a:accent4>
        <a:srgbClr val="EFF0EF"/>
      </a:accent4>
      <a:accent5>
        <a:srgbClr val="C4E58E"/>
      </a:accent5>
      <a:accent6>
        <a:srgbClr val="EAECE9"/>
      </a:accent6>
      <a:hlink>
        <a:srgbClr val="000000"/>
      </a:hlink>
      <a:folHlink>
        <a:srgbClr val="0000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lnDef>
    <a:txDef>
      <a:spPr>
        <a:noFill/>
      </a:spPr>
      <a:bodyPr wrap="square" rtlCol="0">
        <a:spAutoFit/>
      </a:bodyPr>
      <a:lstStyle>
        <a:defPPr>
          <a:defRPr sz="2000" b="0" i="0" baseline="0" dirty="0" err="1" smtClean="0">
            <a:solidFill>
              <a:schemeClr val="tx1"/>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2.potx" id="{0D1EE566-F592-4405-849F-DF911792ACE3}" vid="{51072AD2-7BE6-41D6-AB50-3BBDF3F20ED3}"/>
    </a:ext>
  </a:extLst>
</a:theme>
</file>

<file path=ppt/theme/theme4.xml><?xml version="1.0" encoding="utf-8"?>
<a:theme xmlns:a="http://schemas.openxmlformats.org/drawingml/2006/main" name="Aurecon Plain Square - Slide Master 2">
  <a:themeElements>
    <a:clrScheme name="Aurecon Advisory">
      <a:dk1>
        <a:srgbClr val="353D30"/>
      </a:dk1>
      <a:lt1>
        <a:sysClr val="window" lastClr="FFFFFF"/>
      </a:lt1>
      <a:dk2>
        <a:srgbClr val="009FDA"/>
      </a:dk2>
      <a:lt2>
        <a:srgbClr val="EDF8FC"/>
      </a:lt2>
      <a:accent1>
        <a:srgbClr val="55BCFF"/>
      </a:accent1>
      <a:accent2>
        <a:srgbClr val="353D30"/>
      </a:accent2>
      <a:accent3>
        <a:srgbClr val="BABFB7"/>
      </a:accent3>
      <a:accent4>
        <a:srgbClr val="EFF0EF"/>
      </a:accent4>
      <a:accent5>
        <a:srgbClr val="C4EEFF"/>
      </a:accent5>
      <a:accent6>
        <a:srgbClr val="EDF8F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solidFill>
            <a:schemeClr val="accent1"/>
          </a:solidFill>
        </a:ln>
      </a:spPr>
      <a:bodyPr rtlCol="0" anchor="ctr"/>
      <a:lstStyle>
        <a:defPPr algn="ctr">
          <a:defRPr sz="2000" b="0" baseline="0" dirty="0" err="1" smtClean="0">
            <a:ln>
              <a:noFill/>
            </a:ln>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b="0" i="0" baseline="0" dirty="0">
            <a:solidFill>
              <a:schemeClr val="tx1"/>
            </a:solidFill>
          </a:defRPr>
        </a:defPPr>
      </a:lstStyle>
    </a:txDef>
  </a:objectDefaults>
  <a:extraClrSchemeLst/>
  <a:extLst>
    <a:ext uri="{05A4C25C-085E-4340-85A3-A5531E510DB2}">
      <thm15:themeFamily xmlns:thm15="http://schemas.microsoft.com/office/thememl/2012/main" name="Powerpoint Template2.potx" id="{0D1EE566-F592-4405-849F-DF911792ACE3}" vid="{DD12F19A-86C6-454F-91B2-BB3436A4AAFE}"/>
    </a:ext>
  </a:extLst>
</a:theme>
</file>

<file path=ppt/theme/theme5.xml><?xml version="1.0" encoding="utf-8"?>
<a:theme xmlns:a="http://schemas.openxmlformats.org/drawingml/2006/main" name="1_Aurecon Plain Squares">
  <a:themeElements>
    <a:clrScheme name="Aurecon">
      <a:dk1>
        <a:srgbClr val="353D30"/>
      </a:dk1>
      <a:lt1>
        <a:sysClr val="window" lastClr="FFFFFF"/>
      </a:lt1>
      <a:dk2>
        <a:srgbClr val="009FDA"/>
      </a:dk2>
      <a:lt2>
        <a:srgbClr val="F1F8E5"/>
      </a:lt2>
      <a:accent1>
        <a:srgbClr val="7AB800"/>
      </a:accent1>
      <a:accent2>
        <a:srgbClr val="353D30"/>
      </a:accent2>
      <a:accent3>
        <a:srgbClr val="BABFB7"/>
      </a:accent3>
      <a:accent4>
        <a:srgbClr val="EFF0EF"/>
      </a:accent4>
      <a:accent5>
        <a:srgbClr val="C4E58E"/>
      </a:accent5>
      <a:accent6>
        <a:srgbClr val="EAECE9"/>
      </a:accent6>
      <a:hlink>
        <a:srgbClr val="000000"/>
      </a:hlink>
      <a:folHlink>
        <a:srgbClr val="0000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ctr"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en-US" sz="3500" b="1" i="0" u="none" strike="noStrike" cap="none" normalizeH="0" baseline="-25000" smtClean="0">
            <a:ln>
              <a:noFill/>
            </a:ln>
            <a:solidFill>
              <a:srgbClr val="7AB800"/>
            </a:solidFill>
            <a:effectLst/>
            <a:latin typeface="Arial" charset="0"/>
          </a:defRPr>
        </a:defPPr>
      </a:lstStyle>
    </a:lnDef>
    <a:txDef>
      <a:spPr>
        <a:noFill/>
      </a:spPr>
      <a:bodyPr wrap="square" rtlCol="0">
        <a:spAutoFit/>
      </a:bodyPr>
      <a:lstStyle>
        <a:defPPr>
          <a:defRPr sz="2000" b="0" i="0" baseline="0" dirty="0" err="1" smtClean="0">
            <a:solidFill>
              <a:schemeClr val="tx1"/>
            </a:solidFill>
          </a:defRPr>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2.potx" id="{0D1EE566-F592-4405-849F-DF911792ACE3}" vid="{51072AD2-7BE6-41D6-AB50-3BBDF3F20ED3}"/>
    </a:ext>
  </a:extLst>
</a:theme>
</file>

<file path=ppt/theme/theme6.xml><?xml version="1.0" encoding="utf-8"?>
<a:theme xmlns:a="http://schemas.openxmlformats.org/drawingml/2006/main" name="1_Aurecon Plain Square - Slide Master 2">
  <a:themeElements>
    <a:clrScheme name="Aurecon Advisory">
      <a:dk1>
        <a:srgbClr val="353D30"/>
      </a:dk1>
      <a:lt1>
        <a:sysClr val="window" lastClr="FFFFFF"/>
      </a:lt1>
      <a:dk2>
        <a:srgbClr val="009FDA"/>
      </a:dk2>
      <a:lt2>
        <a:srgbClr val="EDF8FC"/>
      </a:lt2>
      <a:accent1>
        <a:srgbClr val="55BCFF"/>
      </a:accent1>
      <a:accent2>
        <a:srgbClr val="353D30"/>
      </a:accent2>
      <a:accent3>
        <a:srgbClr val="BABFB7"/>
      </a:accent3>
      <a:accent4>
        <a:srgbClr val="EFF0EF"/>
      </a:accent4>
      <a:accent5>
        <a:srgbClr val="C4EEFF"/>
      </a:accent5>
      <a:accent6>
        <a:srgbClr val="EDF8F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solidFill>
            <a:schemeClr val="accent1"/>
          </a:solidFill>
        </a:ln>
      </a:spPr>
      <a:bodyPr rtlCol="0" anchor="ctr"/>
      <a:lstStyle>
        <a:defPPr algn="ctr">
          <a:defRPr sz="2000" b="0" baseline="0" dirty="0" err="1" smtClean="0">
            <a:ln>
              <a:noFill/>
            </a:ln>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b="0" i="0" baseline="0" dirty="0">
            <a:solidFill>
              <a:schemeClr val="tx1"/>
            </a:solidFill>
          </a:defRPr>
        </a:defPPr>
      </a:lstStyle>
    </a:txDef>
  </a:objectDefaults>
  <a:extraClrSchemeLst/>
  <a:extLst>
    <a:ext uri="{05A4C25C-085E-4340-85A3-A5531E510DB2}">
      <thm15:themeFamily xmlns:thm15="http://schemas.microsoft.com/office/thememl/2012/main" name="Powerpoint Template2.potx" id="{0D1EE566-F592-4405-849F-DF911792ACE3}" vid="{DD12F19A-86C6-454F-91B2-BB3436A4AAF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2853</Words>
  <Application>Microsoft Office PowerPoint</Application>
  <PresentationFormat>Custom</PresentationFormat>
  <Paragraphs>246</Paragraphs>
  <Slides>28</Slides>
  <Notes>28</Notes>
  <HiddenSlides>1</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28</vt:i4>
      </vt:variant>
    </vt:vector>
  </HeadingPairs>
  <TitlesOfParts>
    <vt:vector size="40" baseType="lpstr">
      <vt:lpstr>MS PGothic</vt:lpstr>
      <vt:lpstr>Arial</vt:lpstr>
      <vt:lpstr>Calibri</vt:lpstr>
      <vt:lpstr>Lucida Grande</vt:lpstr>
      <vt:lpstr>Verdana</vt:lpstr>
      <vt:lpstr>Wingdings</vt:lpstr>
      <vt:lpstr>Custom Design</vt:lpstr>
      <vt:lpstr>1_Custom Design</vt:lpstr>
      <vt:lpstr>Aurecon Plain Squares</vt:lpstr>
      <vt:lpstr>Aurecon Plain Square - Slide Master 2</vt:lpstr>
      <vt:lpstr>1_Aurecon Plain Squares</vt:lpstr>
      <vt:lpstr>1_Aurecon Plain Square - Slide Master 2</vt:lpstr>
      <vt:lpstr>PowerPoint Presentation</vt:lpstr>
      <vt:lpstr>Route Choice Working group</vt:lpstr>
      <vt:lpstr>Current Route Selection Practice</vt:lpstr>
      <vt:lpstr>Heavy Vehicle Network Maps</vt:lpstr>
      <vt:lpstr>TRL Report</vt:lpstr>
      <vt:lpstr>TfL and Their CLOCS</vt:lpstr>
      <vt:lpstr>PowerPoint Presentation</vt:lpstr>
      <vt:lpstr>Introducing HIRA</vt:lpstr>
      <vt:lpstr>Using HIRA</vt:lpstr>
      <vt:lpstr>Process</vt:lpstr>
      <vt:lpstr>Digitising HIRA</vt:lpstr>
      <vt:lpstr>HIRA Pilot Study</vt:lpstr>
      <vt:lpstr>PowerPoint Presentation</vt:lpstr>
      <vt:lpstr>Next Steps</vt:lpstr>
      <vt:lpstr>PowerPoint Presentation</vt:lpstr>
      <vt:lpstr>PowerPoint Presentation</vt:lpstr>
      <vt:lpstr>Study Scope and Approach</vt:lpstr>
      <vt:lpstr>Study Scope and Approach</vt:lpstr>
      <vt:lpstr>Key Issues - Examples</vt:lpstr>
      <vt:lpstr>Background Review: Key Findings</vt:lpstr>
      <vt:lpstr>The Guidelines – Contents </vt:lpstr>
      <vt:lpstr>The Guidelines – Topic Approach </vt:lpstr>
      <vt:lpstr>Guidance Document – Sample Contents (1) </vt:lpstr>
      <vt:lpstr>Guidance Document – Sample Contents (2) </vt:lpstr>
      <vt:lpstr>Guidance Document – Sample Contents (3) </vt:lpstr>
      <vt:lpstr>Checklists</vt:lpstr>
      <vt:lpstr>Positive measures in place on MTP</vt:lpstr>
      <vt:lpstr>Next Steps: Guidelines &amp; HIRA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2018-06-13T07:59:30Z</dcterms:created>
  <dcterms:modified xsi:type="dcterms:W3CDTF">2019-07-26T08:10:22Z</dcterms:modified>
</cp:coreProperties>
</file>